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handoutMasterIdLst>
    <p:handoutMasterId r:id="rId16"/>
  </p:handoutMasterIdLst>
  <p:sldIdLst>
    <p:sldId id="288" r:id="rId3"/>
    <p:sldId id="273" r:id="rId5"/>
    <p:sldId id="289" r:id="rId6"/>
    <p:sldId id="290" r:id="rId7"/>
    <p:sldId id="291" r:id="rId8"/>
    <p:sldId id="292" r:id="rId9"/>
    <p:sldId id="294" r:id="rId10"/>
    <p:sldId id="295" r:id="rId11"/>
    <p:sldId id="297" r:id="rId12"/>
    <p:sldId id="298" r:id="rId13"/>
    <p:sldId id="296" r:id="rId14"/>
    <p:sldId id="278" r:id="rId15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850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9" Type="http://schemas.openxmlformats.org/officeDocument/2006/relationships/tableStyles" Target="tableStyles.xml"/><Relationship Id="rId18" Type="http://schemas.openxmlformats.org/officeDocument/2006/relationships/viewProps" Target="viewProps.xml"/><Relationship Id="rId17" Type="http://schemas.openxmlformats.org/officeDocument/2006/relationships/presProps" Target="presProps.xml"/><Relationship Id="rId16" Type="http://schemas.openxmlformats.org/officeDocument/2006/relationships/handoutMaster" Target="handoutMasters/handoutMaster1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1200" b="0" i="0" u="none" strike="noStrike" kern="1200" cap="none" spc="0" baseline="0">
              <a:solidFill>
                <a:srgbClr val="000000"/>
              </a:solidFill>
              <a:uFillTx/>
              <a:latin typeface="Aptos"/>
            </a:endParaRPr>
          </a:p>
        </p:txBody>
      </p:sp>
      <p:sp>
        <p:nvSpPr>
          <p:cNvPr id="3" name="Segnaposto data 2"/>
          <p:cNvSpPr txBox="1">
            <a:spLocks noGrp="1"/>
          </p:cNvSpPr>
          <p:nvPr>
            <p:ph type="dt" sz="quarter" idx="1"/>
          </p:nvPr>
        </p:nvSpPr>
        <p:spPr>
          <a:xfrm>
            <a:off x="3884608" y="0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12E1827C-FFE2-4A6C-A8F4-C0A956C8B78E}" type="datetime1">
              <a:rPr lang="it-IT" sz="1200" b="0" i="0" u="none" strike="noStrike" kern="1200" cap="none" spc="0" baseline="0">
                <a:solidFill>
                  <a:srgbClr val="000000"/>
                </a:solidFill>
                <a:uFillTx/>
                <a:latin typeface="Aptos"/>
              </a:rPr>
            </a:fld>
            <a:endParaRPr lang="it-IT" sz="1200" b="0" i="0" u="none" strike="noStrike" kern="1200" cap="none" spc="0" baseline="0">
              <a:solidFill>
                <a:srgbClr val="000000"/>
              </a:solidFill>
              <a:uFillTx/>
              <a:latin typeface="Aptos"/>
            </a:endParaRPr>
          </a:p>
        </p:txBody>
      </p:sp>
      <p:sp>
        <p:nvSpPr>
          <p:cNvPr id="4" name="Segnaposto piè di pagina 3"/>
          <p:cNvSpPr txBox="1">
            <a:spLocks noGrp="1"/>
          </p:cNvSpPr>
          <p:nvPr>
            <p:ph type="ftr" sz="quarter" idx="2"/>
          </p:nvPr>
        </p:nvSpPr>
        <p:spPr>
          <a:xfrm>
            <a:off x="0" y="8685208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1200" b="0" i="0" u="none" strike="noStrike" kern="1200" cap="none" spc="0" baseline="0">
              <a:solidFill>
                <a:srgbClr val="000000"/>
              </a:solidFill>
              <a:uFillTx/>
              <a:latin typeface="Aptos"/>
            </a:endParaRPr>
          </a:p>
        </p:txBody>
      </p:sp>
      <p:sp>
        <p:nvSpPr>
          <p:cNvPr id="5" name="Segnaposto numero diapositiva 4"/>
          <p:cNvSpPr txBox="1">
            <a:spLocks noGrp="1"/>
          </p:cNvSpPr>
          <p:nvPr>
            <p:ph type="sldNum" sz="quarter" idx="3"/>
          </p:nvPr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C8048EE7-BDAF-4B83-8D63-ED7BA4B98CF3}" type="slidenum">
              <a:rPr/>
            </a:fld>
            <a:endParaRPr lang="it-IT" sz="1200" b="0" i="0" u="none" strike="noStrike" kern="1200" cap="none" spc="0" baseline="0">
              <a:solidFill>
                <a:srgbClr val="000000"/>
              </a:solidFill>
              <a:uFillTx/>
              <a:latin typeface="Apto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it-IT" sz="1200" b="0" i="0" u="none" strike="noStrike" kern="1200" cap="none" spc="0" baseline="0">
                <a:solidFill>
                  <a:srgbClr val="000000"/>
                </a:solidFill>
                <a:uFillTx/>
                <a:latin typeface="Calibri" panose="020F0502020204030204"/>
              </a:defRPr>
            </a:lvl1pPr>
          </a:lstStyle>
          <a:p>
            <a:pPr lvl="0"/>
            <a:endParaRPr lang="it-IT"/>
          </a:p>
        </p:txBody>
      </p:sp>
      <p:sp>
        <p:nvSpPr>
          <p:cNvPr id="3" name="Segnaposto data 2"/>
          <p:cNvSpPr txBox="1">
            <a:spLocks noGrp="1"/>
          </p:cNvSpPr>
          <p:nvPr>
            <p:ph type="dt" idx="1"/>
          </p:nvPr>
        </p:nvSpPr>
        <p:spPr>
          <a:xfrm>
            <a:off x="3884608" y="0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it-IT" sz="1200" b="0" i="0" u="none" strike="noStrike" kern="1200" cap="none" spc="0" baseline="0">
                <a:solidFill>
                  <a:srgbClr val="000000"/>
                </a:solidFill>
                <a:uFillTx/>
                <a:latin typeface="Calibri" panose="020F0502020204030204"/>
              </a:defRPr>
            </a:lvl1pPr>
          </a:lstStyle>
          <a:p>
            <a:pPr lvl="0"/>
            <a:fld id="{8197FCC8-F776-44B6-89BA-C95001589500}" type="datetime1">
              <a:rPr lang="it-IT"/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099"/>
          </a:xfrm>
          <a:prstGeom prst="rect">
            <a:avLst/>
          </a:prstGeom>
          <a:noFill/>
          <a:ln w="12701">
            <a:solidFill>
              <a:srgbClr val="000000"/>
            </a:solidFill>
            <a:prstDash val="solid"/>
          </a:ln>
        </p:spPr>
      </p:sp>
      <p:sp>
        <p:nvSpPr>
          <p:cNvPr id="5" name="Segnaposto note 4"/>
          <p:cNvSpPr txBox="1">
            <a:spLocks noGrp="1"/>
          </p:cNvSpPr>
          <p:nvPr>
            <p:ph type="body" sz="quarter" idx="3"/>
          </p:nvPr>
        </p:nvSpPr>
        <p:spPr>
          <a:xfrm>
            <a:off x="685800" y="4400549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lvl="0"/>
            <a:r>
              <a:rPr lang="it-IT"/>
              <a:t>Fare clic per modificare lo stile del titolo</a:t>
            </a:r>
            <a:endParaRPr lang="it-IT"/>
          </a:p>
          <a:p>
            <a:pPr lvl="1"/>
            <a:r>
              <a:rPr lang="it-IT"/>
              <a:t>Secondo livello</a:t>
            </a:r>
            <a:endParaRPr lang="it-IT"/>
          </a:p>
          <a:p>
            <a:pPr lvl="2"/>
            <a:r>
              <a:rPr lang="it-IT"/>
              <a:t>Terzo livello</a:t>
            </a:r>
            <a:endParaRPr lang="it-IT"/>
          </a:p>
          <a:p>
            <a:pPr lvl="3"/>
            <a:r>
              <a:rPr lang="it-IT"/>
              <a:t>Quarto livello</a:t>
            </a:r>
            <a:endParaRPr lang="it-IT"/>
          </a:p>
          <a:p>
            <a:pPr lvl="4"/>
            <a:r>
              <a:rPr lang="it-IT"/>
              <a:t>Quinto livello</a:t>
            </a:r>
            <a:endParaRPr lang="it-IT"/>
          </a:p>
        </p:txBody>
      </p:sp>
      <p:sp>
        <p:nvSpPr>
          <p:cNvPr id="6" name="Segnaposto piè di pagina 5"/>
          <p:cNvSpPr txBox="1">
            <a:spLocks noGrp="1"/>
          </p:cNvSpPr>
          <p:nvPr>
            <p:ph type="ftr" sz="quarter" idx="4"/>
          </p:nvPr>
        </p:nvSpPr>
        <p:spPr>
          <a:xfrm>
            <a:off x="0" y="8685208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it-IT" sz="1200" b="0" i="0" u="none" strike="noStrike" kern="1200" cap="none" spc="0" baseline="0">
                <a:solidFill>
                  <a:srgbClr val="000000"/>
                </a:solidFill>
                <a:uFillTx/>
                <a:latin typeface="Calibri" panose="020F0502020204030204"/>
              </a:defRPr>
            </a:lvl1pPr>
          </a:lstStyle>
          <a:p>
            <a:pPr lvl="0"/>
            <a:endParaRPr lang="it-IT"/>
          </a:p>
        </p:txBody>
      </p:sp>
      <p:sp>
        <p:nvSpPr>
          <p:cNvPr id="7" name="Segnaposto numero diapositiva 6"/>
          <p:cNvSpPr txBox="1">
            <a:spLocks noGrp="1"/>
          </p:cNvSpPr>
          <p:nvPr>
            <p:ph type="sldNum" sz="quarter" idx="5"/>
          </p:nvPr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it-IT" sz="1200" b="0" i="0" u="none" strike="noStrike" kern="1200" cap="none" spc="0" baseline="0">
                <a:solidFill>
                  <a:srgbClr val="000000"/>
                </a:solidFill>
                <a:uFillTx/>
                <a:latin typeface="Calibri" panose="020F0502020204030204"/>
              </a:defRPr>
            </a:lvl1pPr>
          </a:lstStyle>
          <a:p>
            <a:pPr lvl="0"/>
            <a:fld id="{BA0D14BC-D3B1-440E-B8BC-8B769AB05784}" type="slidenum">
              <a:rPr/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marR="0" lvl="0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defRPr lang="it-IT" sz="1200" b="0" i="0" u="none" strike="noStrike" kern="1200" cap="none" spc="0" baseline="0">
        <a:solidFill>
          <a:srgbClr val="000000"/>
        </a:solidFill>
        <a:uFillTx/>
        <a:latin typeface="Calibri" panose="020F0502020204030204"/>
      </a:defRPr>
    </a:lvl1pPr>
    <a:lvl2pPr marL="457200" marR="0" lvl="1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defRPr lang="it-IT" sz="1200" b="0" i="0" u="none" strike="noStrike" kern="1200" cap="none" spc="0" baseline="0">
        <a:solidFill>
          <a:srgbClr val="000000"/>
        </a:solidFill>
        <a:uFillTx/>
        <a:latin typeface="Calibri" panose="020F0502020204030204"/>
      </a:defRPr>
    </a:lvl2pPr>
    <a:lvl3pPr marL="914400" marR="0" lvl="2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defRPr lang="it-IT" sz="1200" b="0" i="0" u="none" strike="noStrike" kern="1200" cap="none" spc="0" baseline="0">
        <a:solidFill>
          <a:srgbClr val="000000"/>
        </a:solidFill>
        <a:uFillTx/>
        <a:latin typeface="Calibri" panose="020F0502020204030204"/>
      </a:defRPr>
    </a:lvl3pPr>
    <a:lvl4pPr marL="1371600" marR="0" lvl="3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defRPr lang="it-IT" sz="1200" b="0" i="0" u="none" strike="noStrike" kern="1200" cap="none" spc="0" baseline="0">
        <a:solidFill>
          <a:srgbClr val="000000"/>
        </a:solidFill>
        <a:uFillTx/>
        <a:latin typeface="Calibri" panose="020F0502020204030204"/>
      </a:defRPr>
    </a:lvl4pPr>
    <a:lvl5pPr marL="1828800" marR="0" lvl="4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defRPr lang="it-IT" sz="1200" b="0" i="0" u="none" strike="noStrike" kern="1200" cap="none" spc="0" baseline="0">
        <a:solidFill>
          <a:srgbClr val="000000"/>
        </a:solidFill>
        <a:uFillTx/>
        <a:latin typeface="Calibri" panose="020F0502020204030204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3027AEB0-925B-41A3-90FB-3FA7C45D7631}" type="slidenum">
              <a:rPr/>
            </a:fld>
            <a:endParaRPr lang="it-IT" sz="1200" b="0" i="0" u="none" strike="noStrike" kern="1200" cap="none" spc="0" baseline="0">
              <a:solidFill>
                <a:srgbClr val="000000"/>
              </a:solidFill>
              <a:uFillTx/>
              <a:latin typeface="Calibri" panose="020F0502020204030204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CEA4A6DC-7DDC-4B90-A92C-41246C5F7F5C}" type="slidenum">
              <a:rPr/>
            </a:fld>
            <a:endParaRPr lang="it-IT" sz="1200" b="0" i="0" u="none" strike="noStrike" kern="1200" cap="none" spc="0" baseline="0">
              <a:solidFill>
                <a:srgbClr val="000000"/>
              </a:solidFill>
              <a:uFillTx/>
              <a:latin typeface="Calibri" panose="020F0502020204030204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5480C93C-8F9E-482B-A6FD-F92C2FA46B84}" type="slidenum">
              <a:rPr/>
            </a:fld>
            <a:endParaRPr lang="it-IT" sz="1200" b="0" i="0" u="none" strike="noStrike" kern="1200" cap="none" spc="0" baseline="0">
              <a:solidFill>
                <a:srgbClr val="000000"/>
              </a:solidFill>
              <a:uFillTx/>
              <a:latin typeface="Calibri" panose="020F0502020204030204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egnaposto immagine 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527" y="0"/>
            <a:ext cx="12188952" cy="685800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Rettangolo 6"/>
          <p:cNvSpPr/>
          <p:nvPr/>
        </p:nvSpPr>
        <p:spPr>
          <a:xfrm>
            <a:off x="915927" y="777240"/>
            <a:ext cx="10360152" cy="5303520"/>
          </a:xfrm>
          <a:prstGeom prst="rect">
            <a:avLst/>
          </a:prstGeom>
          <a:solidFill>
            <a:srgbClr val="FFFFFF">
              <a:alpha val="95000"/>
            </a:srgbClr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1800" b="0" i="0" u="none" strike="noStrike" kern="1200" cap="none" spc="0" baseline="0">
              <a:solidFill>
                <a:srgbClr val="FFFFFF"/>
              </a:solidFill>
              <a:uFillTx/>
              <a:latin typeface="Quire Sans Pro Light"/>
            </a:endParaRPr>
          </a:p>
        </p:txBody>
      </p:sp>
      <p:sp>
        <p:nvSpPr>
          <p:cNvPr id="4" name="Titolo 1"/>
          <p:cNvSpPr txBox="1">
            <a:spLocks noGrp="1"/>
          </p:cNvSpPr>
          <p:nvPr>
            <p:ph type="title" hasCustomPrompt="1"/>
          </p:nvPr>
        </p:nvSpPr>
        <p:spPr>
          <a:xfrm>
            <a:off x="1524003" y="2286000"/>
            <a:ext cx="9144000" cy="2286000"/>
          </a:xfrm>
        </p:spPr>
        <p:txBody>
          <a:bodyPr anchorCtr="1">
            <a:noAutofit/>
          </a:bodyPr>
          <a:lstStyle>
            <a:lvl1pPr algn="ctr">
              <a:defRPr/>
            </a:lvl1pPr>
          </a:lstStyle>
          <a:p>
            <a:pPr lvl="0"/>
            <a:r>
              <a:rPr lang="it-IT"/>
              <a:t>Fare clic per inserire il titolo</a:t>
            </a:r>
            <a:endParaRPr lang="it-IT"/>
          </a:p>
        </p:txBody>
      </p:sp>
    </p:spTree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bella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egnaposto immagine 64"/>
          <p:cNvPicPr>
            <a:picLocks noChangeAspect="1"/>
          </p:cNvPicPr>
          <p:nvPr/>
        </p:nvPicPr>
        <p:blipFill>
          <a:blip r:embed="rId2">
            <a:alphaModFix amt="44000"/>
          </a:blip>
          <a:srcRect/>
          <a:stretch>
            <a:fillRect/>
          </a:stretch>
        </p:blipFill>
        <p:spPr>
          <a:xfrm rot="10799991">
            <a:off x="-1" y="0"/>
            <a:ext cx="12188823" cy="6858000"/>
          </a:xfrm>
          <a:prstGeom prst="rect">
            <a:avLst/>
          </a:prstGeom>
          <a:solidFill>
            <a:srgbClr val="F2E5D8"/>
          </a:solidFill>
          <a:ln cap="flat">
            <a:noFill/>
          </a:ln>
        </p:spPr>
      </p:pic>
      <p:sp>
        <p:nvSpPr>
          <p:cNvPr id="3" name="Titolo 1"/>
          <p:cNvSpPr txBox="1">
            <a:spLocks noGrp="1"/>
          </p:cNvSpPr>
          <p:nvPr>
            <p:ph type="title" hasCustomPrompt="1"/>
          </p:nvPr>
        </p:nvSpPr>
        <p:spPr>
          <a:xfrm>
            <a:off x="838203" y="266218"/>
            <a:ext cx="10389239" cy="1424470"/>
          </a:xfrm>
        </p:spPr>
        <p:txBody>
          <a:bodyPr>
            <a:noAutofit/>
          </a:bodyPr>
          <a:lstStyle>
            <a:lvl1pPr>
              <a:defRPr sz="3600"/>
            </a:lvl1pPr>
          </a:lstStyle>
          <a:p>
            <a:pPr lvl="0"/>
            <a:r>
              <a:rPr lang="it-IT"/>
              <a:t>Fare clic per inserire il titolo</a:t>
            </a:r>
            <a:endParaRPr lang="it-IT"/>
          </a:p>
        </p:txBody>
      </p:sp>
      <p:sp>
        <p:nvSpPr>
          <p:cNvPr id="4" name="Segnaposto contenuto 2"/>
          <p:cNvSpPr txBox="1">
            <a:spLocks noGrp="1"/>
          </p:cNvSpPr>
          <p:nvPr>
            <p:ph idx="4294967295" hasCustomPrompt="1"/>
          </p:nvPr>
        </p:nvSpPr>
        <p:spPr>
          <a:xfrm>
            <a:off x="838203" y="1779321"/>
            <a:ext cx="3490731" cy="4297680"/>
          </a:xfrm>
        </p:spPr>
        <p:txBody>
          <a:bodyPr tIns="274320"/>
          <a:lstStyle>
            <a:lvl1pPr marL="0" indent="0">
              <a:spcAft>
                <a:spcPts val="1000"/>
              </a:spcAft>
              <a:buNone/>
              <a:defRPr sz="1800"/>
            </a:lvl1pPr>
            <a:lvl2pPr marL="228600" indent="0">
              <a:spcBef>
                <a:spcPts val="1000"/>
              </a:spcBef>
              <a:spcAft>
                <a:spcPts val="1000"/>
              </a:spcAft>
              <a:buNone/>
              <a:defRPr sz="1800"/>
            </a:lvl2pPr>
            <a:lvl3pPr marL="685800" indent="0">
              <a:spcBef>
                <a:spcPts val="1000"/>
              </a:spcBef>
              <a:spcAft>
                <a:spcPts val="1000"/>
              </a:spcAft>
              <a:buNone/>
              <a:defRPr sz="1800"/>
            </a:lvl3pPr>
            <a:lvl4pPr marL="1143000" indent="0">
              <a:spcBef>
                <a:spcPts val="1000"/>
              </a:spcBef>
              <a:spcAft>
                <a:spcPts val="1000"/>
              </a:spcAft>
              <a:buNone/>
              <a:defRPr/>
            </a:lvl4pPr>
            <a:lvl5pPr marL="1600200" indent="0">
              <a:spcBef>
                <a:spcPts val="1000"/>
              </a:spcBef>
              <a:spcAft>
                <a:spcPts val="1000"/>
              </a:spcAft>
              <a:buNone/>
              <a:defRPr/>
            </a:lvl5pPr>
          </a:lstStyle>
          <a:p>
            <a:pPr lvl="0"/>
            <a:r>
              <a:rPr lang="it-IT"/>
              <a:t>Fai clic per aggiungere contenuto</a:t>
            </a:r>
            <a:endParaRPr lang="it-IT"/>
          </a:p>
          <a:p>
            <a:pPr lvl="1"/>
            <a:r>
              <a:rPr lang="it-IT"/>
              <a:t>Secondo livello</a:t>
            </a:r>
            <a:endParaRPr lang="it-IT"/>
          </a:p>
          <a:p>
            <a:pPr lvl="2"/>
            <a:r>
              <a:rPr lang="it-IT"/>
              <a:t>Terzo livello</a:t>
            </a:r>
            <a:endParaRPr lang="it-IT"/>
          </a:p>
          <a:p>
            <a:pPr lvl="3"/>
            <a:r>
              <a:rPr lang="it-IT"/>
              <a:t>Quarto livello</a:t>
            </a:r>
            <a:endParaRPr lang="it-IT"/>
          </a:p>
          <a:p>
            <a:pPr lvl="4"/>
            <a:r>
              <a:rPr lang="it-IT"/>
              <a:t>Quinto livello</a:t>
            </a:r>
            <a:endParaRPr lang="it-IT"/>
          </a:p>
        </p:txBody>
      </p:sp>
      <p:sp>
        <p:nvSpPr>
          <p:cNvPr id="5" name="Segnaposto tabella 7"/>
          <p:cNvSpPr txBox="1">
            <a:spLocks noGrp="1"/>
          </p:cNvSpPr>
          <p:nvPr>
            <p:ph type="tbl" idx="9" hasCustomPrompt="1"/>
          </p:nvPr>
        </p:nvSpPr>
        <p:spPr>
          <a:xfrm>
            <a:off x="4502551" y="1779321"/>
            <a:ext cx="6724890" cy="429768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Fare clic sull'icona per inserire una tabella</a:t>
            </a:r>
            <a:endParaRPr lang="it-IT"/>
          </a:p>
        </p:txBody>
      </p:sp>
      <p:sp>
        <p:nvSpPr>
          <p:cNvPr id="6" name="Segnaposto data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78C50CC5-EF71-48FB-9518-648B804D167B}" type="datetime1">
              <a:rPr lang="it-IT"/>
            </a:fld>
            <a:endParaRPr lang="it-IT"/>
          </a:p>
        </p:txBody>
      </p:sp>
      <p:sp>
        <p:nvSpPr>
          <p:cNvPr id="7" name="Segnaposto piè di pagina 5"/>
          <p:cNvSpPr txBox="1"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it-IT"/>
          </a:p>
        </p:txBody>
      </p:sp>
      <p:sp>
        <p:nvSpPr>
          <p:cNvPr id="8" name="Segnaposto numero diapositiva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53DACDA-C13A-40BC-AED2-50F99A5DF5A7}" type="slidenum">
              <a:rPr/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egnaposto immagine 17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88952" cy="685800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Rettangolo 8"/>
          <p:cNvSpPr/>
          <p:nvPr/>
        </p:nvSpPr>
        <p:spPr>
          <a:xfrm>
            <a:off x="914400" y="777240"/>
            <a:ext cx="10361679" cy="5303520"/>
          </a:xfrm>
          <a:prstGeom prst="rect">
            <a:avLst/>
          </a:prstGeom>
          <a:solidFill>
            <a:srgbClr val="FFFFFF">
              <a:alpha val="95000"/>
            </a:srgbClr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1800" b="0" i="0" u="none" strike="noStrike" kern="1200" cap="none" spc="0" baseline="0">
              <a:solidFill>
                <a:srgbClr val="FFFFFF"/>
              </a:solidFill>
              <a:uFillTx/>
              <a:latin typeface="Quire Sans Pro Light"/>
            </a:endParaRPr>
          </a:p>
        </p:txBody>
      </p:sp>
      <p:sp>
        <p:nvSpPr>
          <p:cNvPr id="4" name="Titolo 1"/>
          <p:cNvSpPr txBox="1">
            <a:spLocks noGrp="1"/>
          </p:cNvSpPr>
          <p:nvPr>
            <p:ph type="title" hasCustomPrompt="1"/>
          </p:nvPr>
        </p:nvSpPr>
        <p:spPr>
          <a:xfrm>
            <a:off x="1073066" y="914400"/>
            <a:ext cx="10045863" cy="1146675"/>
          </a:xfrm>
        </p:spPr>
        <p:txBody>
          <a:bodyPr anchor="b" anchorCtr="1">
            <a:noAutofit/>
          </a:bodyPr>
          <a:lstStyle>
            <a:lvl1pPr algn="ctr">
              <a:defRPr sz="3600"/>
            </a:lvl1pPr>
          </a:lstStyle>
          <a:p>
            <a:pPr lvl="0"/>
            <a:r>
              <a:rPr lang="it-IT"/>
              <a:t>Fare clic per inserire il titolo</a:t>
            </a:r>
            <a:endParaRPr lang="it-IT"/>
          </a:p>
        </p:txBody>
      </p:sp>
      <p:sp>
        <p:nvSpPr>
          <p:cNvPr id="5" name="Segnaposto contenuto 2"/>
          <p:cNvSpPr txBox="1">
            <a:spLocks noGrp="1"/>
          </p:cNvSpPr>
          <p:nvPr>
            <p:ph idx="1" hasCustomPrompt="1"/>
          </p:nvPr>
        </p:nvSpPr>
        <p:spPr>
          <a:xfrm>
            <a:off x="1423684" y="2288615"/>
            <a:ext cx="5382231" cy="3475579"/>
          </a:xfrm>
        </p:spPr>
        <p:txBody>
          <a:bodyPr/>
          <a:lstStyle>
            <a:lvl1pPr marL="0" indent="0">
              <a:buNone/>
              <a:defRPr sz="1800"/>
            </a:lvl1pPr>
            <a:lvl2pPr>
              <a:spcBef>
                <a:spcPts val="600"/>
              </a:spcBef>
              <a:spcAft>
                <a:spcPts val="600"/>
              </a:spcAft>
              <a:defRPr sz="1800"/>
            </a:lvl2pPr>
            <a:lvl3pPr>
              <a:spcBef>
                <a:spcPts val="600"/>
              </a:spcBef>
              <a:spcAft>
                <a:spcPts val="600"/>
              </a:spcAft>
              <a:defRPr sz="1800"/>
            </a:lvl3pPr>
            <a:lvl4pPr>
              <a:spcBef>
                <a:spcPts val="600"/>
              </a:spcBef>
              <a:spcAft>
                <a:spcPts val="600"/>
              </a:spcAft>
              <a:defRPr/>
            </a:lvl4pPr>
            <a:lvl5pPr>
              <a:spcBef>
                <a:spcPts val="600"/>
              </a:spcBef>
              <a:spcAft>
                <a:spcPts val="600"/>
              </a:spcAft>
              <a:defRPr/>
            </a:lvl5pPr>
          </a:lstStyle>
          <a:p>
            <a:pPr lvl="0"/>
            <a:r>
              <a:rPr lang="it-IT"/>
              <a:t>Fai clic per aggiungere contenuto</a:t>
            </a:r>
            <a:endParaRPr lang="it-IT"/>
          </a:p>
          <a:p>
            <a:pPr lvl="1"/>
            <a:r>
              <a:rPr lang="it-IT"/>
              <a:t>Secondo livello</a:t>
            </a:r>
            <a:endParaRPr lang="it-IT"/>
          </a:p>
          <a:p>
            <a:pPr lvl="2"/>
            <a:r>
              <a:rPr lang="it-IT"/>
              <a:t>Terzo livello</a:t>
            </a:r>
            <a:endParaRPr lang="it-IT"/>
          </a:p>
          <a:p>
            <a:pPr lvl="3"/>
            <a:r>
              <a:rPr lang="it-IT"/>
              <a:t>Quarto livello</a:t>
            </a:r>
            <a:endParaRPr lang="it-IT"/>
          </a:p>
          <a:p>
            <a:pPr lvl="4"/>
            <a:r>
              <a:rPr lang="it-IT"/>
              <a:t>Quinto livello</a:t>
            </a:r>
            <a:endParaRPr lang="it-IT"/>
          </a:p>
        </p:txBody>
      </p:sp>
      <p:sp>
        <p:nvSpPr>
          <p:cNvPr id="6" name="Segnaposto contenuto 3"/>
          <p:cNvSpPr txBox="1">
            <a:spLocks noGrp="1"/>
          </p:cNvSpPr>
          <p:nvPr>
            <p:ph idx="2" hasCustomPrompt="1"/>
          </p:nvPr>
        </p:nvSpPr>
        <p:spPr>
          <a:xfrm>
            <a:off x="7451793" y="2288615"/>
            <a:ext cx="3108960" cy="3475579"/>
          </a:xfrm>
        </p:spPr>
        <p:txBody>
          <a:bodyPr tIns="91440"/>
          <a:lstStyle>
            <a:lvl1pPr marL="0" indent="0">
              <a:lnSpc>
                <a:spcPct val="150000"/>
              </a:lnSpc>
              <a:spcAft>
                <a:spcPts val="600"/>
              </a:spcAft>
              <a:buNone/>
              <a:defRPr sz="1800"/>
            </a:lvl1pPr>
            <a:lvl2pPr marL="228600" indent="0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None/>
              <a:defRPr sz="1800"/>
            </a:lvl2pPr>
            <a:lvl3pPr marL="685800" indent="0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None/>
              <a:defRPr sz="1800"/>
            </a:lvl3pPr>
            <a:lvl4pPr marL="1143000" indent="0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None/>
              <a:defRPr/>
            </a:lvl4pPr>
            <a:lvl5pPr marL="1600200" indent="0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None/>
              <a:defRPr/>
            </a:lvl5pPr>
          </a:lstStyle>
          <a:p>
            <a:pPr lvl="0"/>
            <a:r>
              <a:rPr lang="it-IT"/>
              <a:t>Fai clic per aggiungere contenuto</a:t>
            </a:r>
            <a:endParaRPr lang="it-IT"/>
          </a:p>
          <a:p>
            <a:pPr lvl="1"/>
            <a:r>
              <a:rPr lang="it-IT"/>
              <a:t>Secondo livello</a:t>
            </a:r>
            <a:endParaRPr lang="it-IT"/>
          </a:p>
          <a:p>
            <a:pPr lvl="2"/>
            <a:r>
              <a:rPr lang="it-IT"/>
              <a:t>Terzo livello</a:t>
            </a:r>
            <a:endParaRPr lang="it-IT"/>
          </a:p>
          <a:p>
            <a:pPr lvl="3"/>
            <a:r>
              <a:rPr lang="it-IT"/>
              <a:t>Quarto livello</a:t>
            </a:r>
            <a:endParaRPr lang="it-IT"/>
          </a:p>
          <a:p>
            <a:pPr lvl="4"/>
            <a:r>
              <a:rPr lang="it-IT"/>
              <a:t>Quinto livello</a:t>
            </a:r>
            <a:endParaRPr lang="it-IT"/>
          </a:p>
        </p:txBody>
      </p:sp>
      <p:sp>
        <p:nvSpPr>
          <p:cNvPr id="7" name="Segnaposto data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4E92C58D-E8E4-4A54-BDC4-289708989B09}" type="datetime1">
              <a:rPr lang="it-IT"/>
            </a:fld>
            <a:endParaRPr lang="it-IT"/>
          </a:p>
        </p:txBody>
      </p:sp>
      <p:sp>
        <p:nvSpPr>
          <p:cNvPr id="8" name="Segnaposto piè di pagina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it-IT"/>
          </a:p>
        </p:txBody>
      </p:sp>
      <p:sp>
        <p:nvSpPr>
          <p:cNvPr id="9" name="Segnaposto numero diapositiva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A622505E-1497-4344-BF14-9DD238C93423}" type="slidenum">
              <a:rPr/>
            </a:fld>
            <a:endParaRPr lang="it-IT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be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egnaposto immagine 64"/>
          <p:cNvPicPr>
            <a:picLocks noChangeAspect="1"/>
          </p:cNvPicPr>
          <p:nvPr/>
        </p:nvPicPr>
        <p:blipFill>
          <a:blip r:embed="rId2">
            <a:alphaModFix amt="44000"/>
          </a:blip>
          <a:srcRect/>
          <a:stretch>
            <a:fillRect/>
          </a:stretch>
        </p:blipFill>
        <p:spPr>
          <a:xfrm rot="10799991">
            <a:off x="-1" y="0"/>
            <a:ext cx="12188823" cy="6858000"/>
          </a:xfrm>
          <a:prstGeom prst="rect">
            <a:avLst/>
          </a:prstGeom>
          <a:solidFill>
            <a:srgbClr val="F2E5D8"/>
          </a:solidFill>
          <a:ln cap="flat">
            <a:noFill/>
          </a:ln>
        </p:spPr>
      </p:pic>
      <p:sp>
        <p:nvSpPr>
          <p:cNvPr id="3" name="Titolo 1"/>
          <p:cNvSpPr txBox="1">
            <a:spLocks noGrp="1"/>
          </p:cNvSpPr>
          <p:nvPr>
            <p:ph type="title" hasCustomPrompt="1"/>
          </p:nvPr>
        </p:nvSpPr>
        <p:spPr>
          <a:xfrm>
            <a:off x="838203" y="133630"/>
            <a:ext cx="10515600" cy="1325559"/>
          </a:xfrm>
        </p:spPr>
        <p:txBody>
          <a:bodyPr anchor="b">
            <a:noAutofit/>
          </a:bodyPr>
          <a:lstStyle>
            <a:lvl1pPr>
              <a:defRPr sz="3600"/>
            </a:lvl1pPr>
          </a:lstStyle>
          <a:p>
            <a:pPr lvl="0"/>
            <a:r>
              <a:rPr lang="it-IT"/>
              <a:t>Fare clic per inserire il titolo</a:t>
            </a:r>
            <a:endParaRPr lang="it-IT"/>
          </a:p>
        </p:txBody>
      </p:sp>
      <p:sp>
        <p:nvSpPr>
          <p:cNvPr id="4" name="Segnaposto tabella 7"/>
          <p:cNvSpPr txBox="1">
            <a:spLocks noGrp="1"/>
          </p:cNvSpPr>
          <p:nvPr>
            <p:ph type="tbl" idx="4294967295" hasCustomPrompt="1"/>
          </p:nvPr>
        </p:nvSpPr>
        <p:spPr>
          <a:xfrm>
            <a:off x="914400" y="1779321"/>
            <a:ext cx="10361679" cy="429768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Fare clic sull'icona per inserire una tabella</a:t>
            </a:r>
            <a:endParaRPr lang="it-IT"/>
          </a:p>
        </p:txBody>
      </p:sp>
      <p:sp>
        <p:nvSpPr>
          <p:cNvPr id="5" name="Segnaposto data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0A10D06F-9266-4200-AD73-4F3828CBA962}" type="datetime1">
              <a:rPr lang="it-IT"/>
            </a:fld>
            <a:endParaRPr lang="it-IT"/>
          </a:p>
        </p:txBody>
      </p:sp>
      <p:sp>
        <p:nvSpPr>
          <p:cNvPr id="6" name="Segnaposto piè di pagina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it-IT"/>
          </a:p>
        </p:txBody>
      </p:sp>
      <p:sp>
        <p:nvSpPr>
          <p:cNvPr id="7" name="Segnaposto numero diapositiva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5AE8DA05-CC2C-42BA-940B-CCAA66C05CC7}" type="slidenum">
              <a:rPr/>
            </a:fld>
            <a:endParaRPr lang="it-IT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uto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egnaposto immagine 1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527" y="0"/>
            <a:ext cx="12188952" cy="685800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Rettangolo 7"/>
          <p:cNvSpPr/>
          <p:nvPr/>
        </p:nvSpPr>
        <p:spPr>
          <a:xfrm>
            <a:off x="3799368" y="0"/>
            <a:ext cx="4593268" cy="6858000"/>
          </a:xfrm>
          <a:prstGeom prst="rect">
            <a:avLst/>
          </a:prstGeom>
          <a:solidFill>
            <a:srgbClr val="FFFFFF">
              <a:alpha val="95000"/>
            </a:srgbClr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1800" b="0" i="0" u="none" strike="noStrike" kern="1200" cap="none" spc="0" baseline="0">
              <a:solidFill>
                <a:srgbClr val="FFFFFF"/>
              </a:solidFill>
              <a:uFillTx/>
              <a:latin typeface="Quire Sans Pro Light"/>
            </a:endParaRPr>
          </a:p>
        </p:txBody>
      </p:sp>
      <p:sp>
        <p:nvSpPr>
          <p:cNvPr id="4" name="Titolo 1"/>
          <p:cNvSpPr txBox="1">
            <a:spLocks noGrp="1"/>
          </p:cNvSpPr>
          <p:nvPr>
            <p:ph type="title" hasCustomPrompt="1"/>
          </p:nvPr>
        </p:nvSpPr>
        <p:spPr>
          <a:xfrm>
            <a:off x="4143375" y="92601"/>
            <a:ext cx="3905246" cy="3032571"/>
          </a:xfrm>
        </p:spPr>
        <p:txBody>
          <a:bodyPr anchor="b" anchorCtr="1">
            <a:noAutofit/>
          </a:bodyPr>
          <a:lstStyle>
            <a:lvl1pPr algn="ctr">
              <a:defRPr/>
            </a:lvl1pPr>
          </a:lstStyle>
          <a:p>
            <a:pPr lvl="0"/>
            <a:r>
              <a:rPr lang="it-IT"/>
              <a:t>Fare clic per inserire il titolo</a:t>
            </a:r>
            <a:endParaRPr lang="it-IT"/>
          </a:p>
        </p:txBody>
      </p:sp>
      <p:sp>
        <p:nvSpPr>
          <p:cNvPr id="5" name="Segnaposto testo 9"/>
          <p:cNvSpPr txBox="1">
            <a:spLocks noGrp="1"/>
          </p:cNvSpPr>
          <p:nvPr>
            <p:ph type="body" idx="4294967295" hasCustomPrompt="1"/>
          </p:nvPr>
        </p:nvSpPr>
        <p:spPr>
          <a:xfrm>
            <a:off x="4143375" y="4004322"/>
            <a:ext cx="3905246" cy="2743200"/>
          </a:xfrm>
        </p:spPr>
        <p:txBody>
          <a:bodyPr anchorCtr="1"/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it-IT"/>
              <a:t>Fare clic per inserire il testo</a:t>
            </a:r>
            <a:endParaRPr lang="it-IT"/>
          </a:p>
        </p:txBody>
      </p:sp>
    </p:spTree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egnaposto immagine 38"/>
          <p:cNvPicPr>
            <a:picLocks noChangeAspect="1"/>
          </p:cNvPicPr>
          <p:nvPr/>
        </p:nvPicPr>
        <p:blipFill>
          <a:blip r:embed="rId2"/>
          <a:srcRect t="7802" b="7802"/>
          <a:stretch>
            <a:fillRect/>
          </a:stretch>
        </p:blipFill>
        <p:spPr>
          <a:xfrm>
            <a:off x="0" y="0"/>
            <a:ext cx="12188952" cy="685800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Titolo 1"/>
          <p:cNvSpPr txBox="1">
            <a:spLocks noGrp="1"/>
          </p:cNvSpPr>
          <p:nvPr>
            <p:ph type="title" hasCustomPrompt="1"/>
          </p:nvPr>
        </p:nvSpPr>
        <p:spPr>
          <a:xfrm>
            <a:off x="1373035" y="1457864"/>
            <a:ext cx="3200400" cy="4580622"/>
          </a:xfrm>
        </p:spPr>
        <p:txBody>
          <a:bodyPr anchor="t" anchorCtr="1">
            <a:noAutofit/>
          </a:bodyPr>
          <a:lstStyle>
            <a:lvl1pPr algn="ctr">
              <a:defRPr sz="3600"/>
            </a:lvl1pPr>
          </a:lstStyle>
          <a:p>
            <a:pPr lvl="0"/>
            <a:r>
              <a:rPr lang="it-IT"/>
              <a:t>Fare clic per inserire il titolo</a:t>
            </a:r>
            <a:endParaRPr lang="it-IT"/>
          </a:p>
        </p:txBody>
      </p:sp>
      <p:sp>
        <p:nvSpPr>
          <p:cNvPr id="4" name="Segnaposto contenuto 2"/>
          <p:cNvSpPr txBox="1">
            <a:spLocks noGrp="1"/>
          </p:cNvSpPr>
          <p:nvPr>
            <p:ph idx="1" hasCustomPrompt="1"/>
          </p:nvPr>
        </p:nvSpPr>
        <p:spPr>
          <a:xfrm>
            <a:off x="4796284" y="1457864"/>
            <a:ext cx="4986067" cy="4580622"/>
          </a:xfrm>
        </p:spPr>
        <p:txBody>
          <a:bodyPr/>
          <a:lstStyle>
            <a:lvl1pPr marL="0" indent="0">
              <a:lnSpc>
                <a:spcPct val="150000"/>
              </a:lnSpc>
              <a:spcAft>
                <a:spcPts val="1200"/>
              </a:spcAft>
              <a:buNone/>
              <a:defRPr sz="2400"/>
            </a:lvl1pPr>
            <a:lvl2pPr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defRPr sz="2000"/>
            </a:lvl2pPr>
            <a:lvl3pPr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defRPr sz="1800"/>
            </a:lvl3pPr>
            <a:lvl4pPr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defRPr sz="1600"/>
            </a:lvl4pPr>
            <a:lvl5pPr>
              <a:lnSpc>
                <a:spcPct val="150000"/>
              </a:lnSpc>
              <a:spcBef>
                <a:spcPts val="1000"/>
              </a:spcBef>
              <a:spcAft>
                <a:spcPts val="1200"/>
              </a:spcAft>
              <a:defRPr sz="1600"/>
            </a:lvl5pPr>
          </a:lstStyle>
          <a:p>
            <a:pPr lvl="0"/>
            <a:r>
              <a:rPr lang="it-IT"/>
              <a:t>Fai clic per aggiungere contenuto</a:t>
            </a:r>
            <a:endParaRPr lang="it-IT"/>
          </a:p>
          <a:p>
            <a:pPr lvl="1"/>
            <a:r>
              <a:rPr lang="it-IT"/>
              <a:t>Secondo livello</a:t>
            </a:r>
            <a:endParaRPr lang="it-IT"/>
          </a:p>
          <a:p>
            <a:pPr lvl="2"/>
            <a:r>
              <a:rPr lang="it-IT"/>
              <a:t>Terzo livello</a:t>
            </a:r>
            <a:endParaRPr lang="it-IT"/>
          </a:p>
          <a:p>
            <a:pPr lvl="3"/>
            <a:r>
              <a:rPr lang="it-IT"/>
              <a:t>Quarto livello</a:t>
            </a:r>
            <a:endParaRPr lang="it-IT"/>
          </a:p>
          <a:p>
            <a:pPr lvl="4"/>
            <a:r>
              <a:rPr lang="it-IT"/>
              <a:t>Quinto livello</a:t>
            </a:r>
            <a:endParaRPr lang="it-IT"/>
          </a:p>
        </p:txBody>
      </p:sp>
      <p:sp>
        <p:nvSpPr>
          <p:cNvPr id="5" name="Segnaposto data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FD21AE1-44C0-4331-9A6E-FED4B9EA5095}" type="datetime1">
              <a:rPr lang="it-IT"/>
            </a:fld>
            <a:endParaRPr lang="it-IT"/>
          </a:p>
        </p:txBody>
      </p:sp>
      <p:sp>
        <p:nvSpPr>
          <p:cNvPr id="6" name="Segnaposto piè di pagina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it-IT"/>
          </a:p>
        </p:txBody>
      </p:sp>
      <p:sp>
        <p:nvSpPr>
          <p:cNvPr id="7" name="Segnaposto numero diapositiva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3CBEEF2-C858-4074-9DE8-879F9AC5D5D7}" type="slidenum">
              <a:rPr/>
            </a:fld>
            <a:endParaRPr lang="it-IT"/>
          </a:p>
        </p:txBody>
      </p:sp>
    </p:spTree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olo e immag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egnaposto immagine 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527" y="0"/>
            <a:ext cx="12188952" cy="685800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Titolo 1"/>
          <p:cNvSpPr txBox="1">
            <a:spLocks noGrp="1"/>
          </p:cNvSpPr>
          <p:nvPr>
            <p:ph type="title" hasCustomPrompt="1"/>
          </p:nvPr>
        </p:nvSpPr>
        <p:spPr>
          <a:xfrm>
            <a:off x="918258" y="798655"/>
            <a:ext cx="5166167" cy="5289630"/>
          </a:xfrm>
          <a:solidFill>
            <a:srgbClr val="FFFFFF">
              <a:alpha val="95000"/>
            </a:srgbClr>
          </a:solidFill>
        </p:spPr>
        <p:txBody>
          <a:bodyPr lIns="274320" rIns="274320" anchorCtr="1">
            <a:noAutofit/>
          </a:bodyPr>
          <a:lstStyle>
            <a:lvl1pPr algn="ctr">
              <a:defRPr/>
            </a:lvl1pPr>
          </a:lstStyle>
          <a:p>
            <a:pPr lvl="0"/>
            <a:r>
              <a:rPr lang="it-IT"/>
              <a:t>Fare clic per inserire il titolo</a:t>
            </a:r>
            <a:endParaRPr lang="it-IT"/>
          </a:p>
        </p:txBody>
      </p:sp>
      <p:sp>
        <p:nvSpPr>
          <p:cNvPr id="4" name="Segnaposto immagine 7"/>
          <p:cNvSpPr txBox="1">
            <a:spLocks noGrp="1"/>
          </p:cNvSpPr>
          <p:nvPr>
            <p:ph type="pic" idx="4294967295" hasCustomPrompt="1"/>
          </p:nvPr>
        </p:nvSpPr>
        <p:spPr>
          <a:xfrm>
            <a:off x="6084426" y="787078"/>
            <a:ext cx="5166167" cy="5289630"/>
          </a:xfrm>
          <a:solidFill>
            <a:srgbClr val="FFFFFF">
              <a:alpha val="95000"/>
            </a:srgbClr>
          </a:solidFill>
        </p:spPr>
        <p:txBody>
          <a:bodyPr>
            <a:noAutofit/>
          </a:bodyPr>
          <a:lstStyle>
            <a:lvl1pPr>
              <a:defRPr sz="2000"/>
            </a:lvl1pPr>
          </a:lstStyle>
          <a:p>
            <a:pPr lvl="0"/>
            <a:r>
              <a:rPr lang="it-IT"/>
              <a:t>Fare clic sull'icona per inserire un'immagine</a:t>
            </a:r>
            <a:endParaRPr lang="it-IT"/>
          </a:p>
        </p:txBody>
      </p:sp>
      <p:sp>
        <p:nvSpPr>
          <p:cNvPr id="5" name="Segnaposto data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7D71DB30-D561-4926-B388-CEB2EF8C133B}" type="datetime1">
              <a:rPr lang="it-IT"/>
            </a:fld>
            <a:endParaRPr lang="it-IT"/>
          </a:p>
        </p:txBody>
      </p:sp>
      <p:sp>
        <p:nvSpPr>
          <p:cNvPr id="6" name="Segnaposto piè di pagina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it-IT"/>
          </a:p>
        </p:txBody>
      </p:sp>
      <p:sp>
        <p:nvSpPr>
          <p:cNvPr id="7" name="Segnaposto numero diapositiva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FCE01722-416A-404B-A76F-66C6C8418F72}" type="slidenum">
              <a:rPr/>
            </a:fld>
            <a:endParaRPr 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olo e sottotitolo e immag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egnaposto immagine 1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527" y="0"/>
            <a:ext cx="12188952" cy="685800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Rettangolo 10"/>
          <p:cNvSpPr/>
          <p:nvPr/>
        </p:nvSpPr>
        <p:spPr>
          <a:xfrm>
            <a:off x="915927" y="777240"/>
            <a:ext cx="10360152" cy="5303520"/>
          </a:xfrm>
          <a:prstGeom prst="rect">
            <a:avLst/>
          </a:prstGeom>
          <a:solidFill>
            <a:srgbClr val="FFFFFF">
              <a:alpha val="95000"/>
            </a:srgbClr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1800" b="0" i="0" u="none" strike="noStrike" kern="1200" cap="none" spc="0" baseline="0">
              <a:solidFill>
                <a:srgbClr val="FFFFFF"/>
              </a:solidFill>
              <a:uFillTx/>
              <a:latin typeface="Quire Sans Pro Light"/>
            </a:endParaRPr>
          </a:p>
        </p:txBody>
      </p:sp>
      <p:sp>
        <p:nvSpPr>
          <p:cNvPr id="4" name="Titolo 1"/>
          <p:cNvSpPr txBox="1">
            <a:spLocks noGrp="1"/>
          </p:cNvSpPr>
          <p:nvPr>
            <p:ph type="title" hasCustomPrompt="1"/>
          </p:nvPr>
        </p:nvSpPr>
        <p:spPr>
          <a:xfrm>
            <a:off x="6296137" y="1124885"/>
            <a:ext cx="4480560" cy="2352358"/>
          </a:xfrm>
        </p:spPr>
        <p:txBody>
          <a:bodyPr anchor="b">
            <a:noAutofit/>
          </a:bodyPr>
          <a:lstStyle>
            <a:lvl1pPr>
              <a:defRPr sz="3600"/>
            </a:lvl1pPr>
          </a:lstStyle>
          <a:p>
            <a:pPr lvl="0"/>
            <a:r>
              <a:rPr lang="it-IT"/>
              <a:t>Fare clic per inserire il titolo</a:t>
            </a:r>
            <a:endParaRPr lang="it-IT"/>
          </a:p>
        </p:txBody>
      </p:sp>
      <p:sp>
        <p:nvSpPr>
          <p:cNvPr id="5" name="Sottotitolo 2"/>
          <p:cNvSpPr txBox="1">
            <a:spLocks noGrp="1"/>
          </p:cNvSpPr>
          <p:nvPr>
            <p:ph type="subTitle" idx="4294967295" hasCustomPrompt="1"/>
          </p:nvPr>
        </p:nvSpPr>
        <p:spPr>
          <a:xfrm>
            <a:off x="6296137" y="3571198"/>
            <a:ext cx="4476966" cy="2123547"/>
          </a:xfrm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it-IT"/>
              <a:t>Fare clic per inserire il testo</a:t>
            </a:r>
            <a:endParaRPr lang="it-IT"/>
          </a:p>
        </p:txBody>
      </p:sp>
      <p:sp>
        <p:nvSpPr>
          <p:cNvPr id="6" name="Segnaposto immagine 7"/>
          <p:cNvSpPr txBox="1">
            <a:spLocks noGrp="1"/>
          </p:cNvSpPr>
          <p:nvPr>
            <p:ph type="pic" idx="9" hasCustomPrompt="1"/>
          </p:nvPr>
        </p:nvSpPr>
        <p:spPr>
          <a:xfrm>
            <a:off x="1329546" y="1148038"/>
            <a:ext cx="4365199" cy="4546707"/>
          </a:xfrm>
        </p:spPr>
        <p:txBody>
          <a:bodyPr anchorCtr="1"/>
          <a:lstStyle>
            <a:lvl1pPr marL="0" indent="0" algn="ctr">
              <a:buNone/>
              <a:defRPr sz="2000"/>
            </a:lvl1pPr>
          </a:lstStyle>
          <a:p>
            <a:pPr lvl="0"/>
            <a:r>
              <a:rPr lang="it-IT"/>
              <a:t>Fare clic sull'icona per inserire un'immagine</a:t>
            </a:r>
            <a:endParaRPr lang="it-IT"/>
          </a:p>
        </p:txBody>
      </p:sp>
      <p:sp>
        <p:nvSpPr>
          <p:cNvPr id="7" name="Segnaposto data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9AD6B63D-52C1-4873-9EBF-4BB75A67BE72}" type="datetime1">
              <a:rPr lang="it-IT"/>
            </a:fld>
            <a:endParaRPr lang="it-IT"/>
          </a:p>
        </p:txBody>
      </p:sp>
      <p:sp>
        <p:nvSpPr>
          <p:cNvPr id="8" name="Segnaposto piè di pagina 4"/>
          <p:cNvSpPr txBox="1"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it-IT"/>
          </a:p>
        </p:txBody>
      </p:sp>
      <p:sp>
        <p:nvSpPr>
          <p:cNvPr id="9" name="Segnaposto numero diapositiva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B50EF12-A05B-45DA-8723-26E47B81E5F6}" type="slidenum">
              <a:rPr/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ut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egnaposto immagine 17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88952" cy="685800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Rettangolo 7"/>
          <p:cNvSpPr/>
          <p:nvPr/>
        </p:nvSpPr>
        <p:spPr>
          <a:xfrm>
            <a:off x="915927" y="777240"/>
            <a:ext cx="10360152" cy="5303520"/>
          </a:xfrm>
          <a:prstGeom prst="rect">
            <a:avLst/>
          </a:prstGeom>
          <a:solidFill>
            <a:srgbClr val="FFFFFF">
              <a:alpha val="95000"/>
            </a:srgbClr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1800" b="0" i="0" u="none" strike="noStrike" kern="1200" cap="none" spc="0" baseline="0">
              <a:solidFill>
                <a:srgbClr val="FFFFFF"/>
              </a:solidFill>
              <a:uFillTx/>
              <a:latin typeface="Quire Sans Pro Light"/>
            </a:endParaRPr>
          </a:p>
        </p:txBody>
      </p:sp>
      <p:sp>
        <p:nvSpPr>
          <p:cNvPr id="4" name="Titolo 1"/>
          <p:cNvSpPr txBox="1">
            <a:spLocks noGrp="1"/>
          </p:cNvSpPr>
          <p:nvPr>
            <p:ph type="title" hasCustomPrompt="1"/>
          </p:nvPr>
        </p:nvSpPr>
        <p:spPr>
          <a:xfrm>
            <a:off x="1616595" y="995424"/>
            <a:ext cx="8958806" cy="1077227"/>
          </a:xfrm>
        </p:spPr>
        <p:txBody>
          <a:bodyPr anchor="b" anchorCtr="1">
            <a:noAutofit/>
          </a:bodyPr>
          <a:lstStyle>
            <a:lvl1pPr algn="ctr">
              <a:defRPr sz="3600"/>
            </a:lvl1pPr>
          </a:lstStyle>
          <a:p>
            <a:pPr lvl="0"/>
            <a:r>
              <a:rPr lang="it-IT"/>
              <a:t>Fare clic per inserire il titolo</a:t>
            </a:r>
            <a:endParaRPr lang="it-IT"/>
          </a:p>
        </p:txBody>
      </p:sp>
      <p:sp>
        <p:nvSpPr>
          <p:cNvPr id="5" name="Segnaposto contenuto 2"/>
          <p:cNvSpPr txBox="1">
            <a:spLocks noGrp="1"/>
          </p:cNvSpPr>
          <p:nvPr>
            <p:ph idx="4294967295" hasCustomPrompt="1"/>
          </p:nvPr>
        </p:nvSpPr>
        <p:spPr>
          <a:xfrm>
            <a:off x="1616595" y="2257059"/>
            <a:ext cx="8958806" cy="3541855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800"/>
            </a:lvl1pPr>
            <a:lvl2pPr marL="228600">
              <a:spcBef>
                <a:spcPts val="600"/>
              </a:spcBef>
              <a:spcAft>
                <a:spcPts val="600"/>
              </a:spcAft>
              <a:defRPr sz="1800"/>
            </a:lvl2pPr>
            <a:lvl3pPr marL="685800">
              <a:spcBef>
                <a:spcPts val="600"/>
              </a:spcBef>
              <a:spcAft>
                <a:spcPts val="600"/>
              </a:spcAft>
              <a:defRPr sz="1800"/>
            </a:lvl3pPr>
            <a:lvl4pPr marL="1143000">
              <a:spcBef>
                <a:spcPts val="600"/>
              </a:spcBef>
              <a:spcAft>
                <a:spcPts val="600"/>
              </a:spcAft>
              <a:defRPr/>
            </a:lvl4pPr>
            <a:lvl5pPr marL="1600200">
              <a:spcBef>
                <a:spcPts val="600"/>
              </a:spcBef>
              <a:spcAft>
                <a:spcPts val="600"/>
              </a:spcAft>
              <a:defRPr/>
            </a:lvl5pPr>
          </a:lstStyle>
          <a:p>
            <a:pPr lvl="0"/>
            <a:r>
              <a:rPr lang="it-IT"/>
              <a:t>Fai clic per aggiungere contenuto</a:t>
            </a:r>
            <a:endParaRPr lang="it-IT"/>
          </a:p>
          <a:p>
            <a:pPr lvl="1"/>
            <a:r>
              <a:rPr lang="it-IT"/>
              <a:t>Secondo livello</a:t>
            </a:r>
            <a:endParaRPr lang="it-IT"/>
          </a:p>
          <a:p>
            <a:pPr lvl="2"/>
            <a:r>
              <a:rPr lang="it-IT"/>
              <a:t>Terzo livello</a:t>
            </a:r>
            <a:endParaRPr lang="it-IT"/>
          </a:p>
          <a:p>
            <a:pPr lvl="3"/>
            <a:r>
              <a:rPr lang="it-IT"/>
              <a:t>Quarto livello</a:t>
            </a:r>
            <a:endParaRPr lang="it-IT"/>
          </a:p>
          <a:p>
            <a:pPr lvl="4"/>
            <a:r>
              <a:rPr lang="it-IT"/>
              <a:t>Quinto livello</a:t>
            </a:r>
            <a:endParaRPr lang="it-IT"/>
          </a:p>
        </p:txBody>
      </p:sp>
      <p:sp>
        <p:nvSpPr>
          <p:cNvPr id="6" name="Segnaposto data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7F73E74B-E92D-4197-8EFF-C5186EABFA79}" type="datetime1">
              <a:rPr lang="it-IT"/>
            </a:fld>
            <a:endParaRPr lang="it-IT"/>
          </a:p>
        </p:txBody>
      </p:sp>
      <p:sp>
        <p:nvSpPr>
          <p:cNvPr id="7" name="Segnaposto piè di pagina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it-IT"/>
          </a:p>
        </p:txBody>
      </p:sp>
      <p:sp>
        <p:nvSpPr>
          <p:cNvPr id="8" name="Segnaposto numero diapositiva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B521EC4-DCDA-408A-A47D-2CA5A1F04452}" type="slidenum">
              <a:rPr/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uto e immagin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egnaposto immagin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flipH="1">
            <a:off x="1527" y="0"/>
            <a:ext cx="12188952" cy="685800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Titolo 33"/>
          <p:cNvSpPr txBox="1"/>
          <p:nvPr/>
        </p:nvSpPr>
        <p:spPr>
          <a:xfrm>
            <a:off x="915927" y="777240"/>
            <a:ext cx="6115498" cy="5303520"/>
          </a:xfrm>
          <a:prstGeom prst="rect">
            <a:avLst/>
          </a:prstGeom>
          <a:solidFill>
            <a:srgbClr val="FFFFFF">
              <a:alpha val="95000"/>
            </a:srgbClr>
          </a:solidFill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4400" b="0" i="0" u="none" strike="noStrike" kern="1200" cap="none" spc="0" baseline="0">
              <a:solidFill>
                <a:srgbClr val="000000"/>
              </a:solidFill>
              <a:uFillTx/>
              <a:latin typeface="Tisa Offc Serif Pro"/>
            </a:endParaRPr>
          </a:p>
        </p:txBody>
      </p:sp>
      <p:sp>
        <p:nvSpPr>
          <p:cNvPr id="4" name="Titolo 1"/>
          <p:cNvSpPr txBox="1">
            <a:spLocks noGrp="1"/>
          </p:cNvSpPr>
          <p:nvPr>
            <p:ph type="title" hasCustomPrompt="1"/>
          </p:nvPr>
        </p:nvSpPr>
        <p:spPr>
          <a:xfrm>
            <a:off x="1416935" y="879671"/>
            <a:ext cx="5377403" cy="2550005"/>
          </a:xfrm>
        </p:spPr>
        <p:txBody>
          <a:bodyPr anchor="b">
            <a:noAutofit/>
          </a:bodyPr>
          <a:lstStyle>
            <a:lvl1pPr>
              <a:defRPr sz="3600"/>
            </a:lvl1pPr>
          </a:lstStyle>
          <a:p>
            <a:pPr lvl="0"/>
            <a:r>
              <a:rPr lang="it-IT"/>
              <a:t>Fare clic per inserire il titolo</a:t>
            </a:r>
            <a:endParaRPr lang="it-IT"/>
          </a:p>
        </p:txBody>
      </p:sp>
      <p:sp>
        <p:nvSpPr>
          <p:cNvPr id="5" name="Segnaposto testo 12"/>
          <p:cNvSpPr txBox="1">
            <a:spLocks noGrp="1"/>
          </p:cNvSpPr>
          <p:nvPr>
            <p:ph type="body" idx="4294967295" hasCustomPrompt="1"/>
          </p:nvPr>
        </p:nvSpPr>
        <p:spPr>
          <a:xfrm>
            <a:off x="1417640" y="3576904"/>
            <a:ext cx="4126632" cy="223361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it-IT"/>
              <a:t>Fare clic per inserire il testo</a:t>
            </a:r>
            <a:endParaRPr lang="it-IT"/>
          </a:p>
        </p:txBody>
      </p:sp>
      <p:sp>
        <p:nvSpPr>
          <p:cNvPr id="6" name="Segnaposto data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9A74B6A-67CC-484D-9BF4-D5573E2289F4}" type="datetime1">
              <a:rPr lang="it-IT"/>
            </a:fld>
            <a:endParaRPr lang="it-IT"/>
          </a:p>
        </p:txBody>
      </p:sp>
      <p:sp>
        <p:nvSpPr>
          <p:cNvPr id="7" name="Segnaposto piè di pagina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it-IT"/>
          </a:p>
        </p:txBody>
      </p:sp>
      <p:sp>
        <p:nvSpPr>
          <p:cNvPr id="8" name="Segnaposto numero diapositiva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1C8A7E2-5DBB-490A-B40D-0643AF0F8E53}" type="slidenum">
              <a:rPr/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ue contenuti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egnaposto immagin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527" y="0"/>
            <a:ext cx="12188952" cy="685800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Rettangolo 8"/>
          <p:cNvSpPr/>
          <p:nvPr/>
        </p:nvSpPr>
        <p:spPr>
          <a:xfrm>
            <a:off x="915927" y="777240"/>
            <a:ext cx="10360152" cy="5303520"/>
          </a:xfrm>
          <a:prstGeom prst="rect">
            <a:avLst/>
          </a:prstGeom>
          <a:solidFill>
            <a:srgbClr val="FFFFFF">
              <a:alpha val="90000"/>
            </a:srgbClr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1800" b="0" i="0" u="none" strike="noStrike" kern="1200" cap="none" spc="0" baseline="0">
              <a:solidFill>
                <a:srgbClr val="FFFFFF"/>
              </a:solidFill>
              <a:uFillTx/>
              <a:latin typeface="Quire Sans Pro Light"/>
            </a:endParaRPr>
          </a:p>
        </p:txBody>
      </p:sp>
      <p:sp>
        <p:nvSpPr>
          <p:cNvPr id="4" name="Titolo 1"/>
          <p:cNvSpPr txBox="1">
            <a:spLocks noGrp="1"/>
          </p:cNvSpPr>
          <p:nvPr>
            <p:ph type="title" hasCustomPrompt="1"/>
          </p:nvPr>
        </p:nvSpPr>
        <p:spPr>
          <a:xfrm>
            <a:off x="1269360" y="891247"/>
            <a:ext cx="9653284" cy="1158252"/>
          </a:xfrm>
        </p:spPr>
        <p:txBody>
          <a:bodyPr anchor="b" anchorCtr="1">
            <a:noAutofit/>
          </a:bodyPr>
          <a:lstStyle>
            <a:lvl1pPr algn="ctr">
              <a:defRPr sz="3600"/>
            </a:lvl1pPr>
          </a:lstStyle>
          <a:p>
            <a:pPr lvl="0"/>
            <a:r>
              <a:rPr lang="it-IT"/>
              <a:t>Fare clic per inserire il titolo</a:t>
            </a:r>
            <a:endParaRPr lang="it-IT"/>
          </a:p>
        </p:txBody>
      </p:sp>
      <p:sp>
        <p:nvSpPr>
          <p:cNvPr id="5" name="Segnaposto data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3EF3BB1-64C2-4719-B35E-121DEB63FF1A}" type="datetime1">
              <a:rPr lang="it-IT"/>
            </a:fld>
            <a:endParaRPr lang="it-IT"/>
          </a:p>
        </p:txBody>
      </p:sp>
      <p:sp>
        <p:nvSpPr>
          <p:cNvPr id="6" name="Segnaposto piè di pagina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it-IT"/>
          </a:p>
        </p:txBody>
      </p:sp>
      <p:sp>
        <p:nvSpPr>
          <p:cNvPr id="7" name="Segnaposto numero diapositiva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0E8F9228-6173-4727-A0DD-AEF967C798FD}" type="slidenum">
              <a:rPr/>
            </a:fld>
            <a:endParaRPr lang="it-IT"/>
          </a:p>
        </p:txBody>
      </p:sp>
      <p:sp>
        <p:nvSpPr>
          <p:cNvPr id="8" name="Segnaposto contenuto 2"/>
          <p:cNvSpPr txBox="1">
            <a:spLocks noGrp="1"/>
          </p:cNvSpPr>
          <p:nvPr>
            <p:ph idx="4294967295" hasCustomPrompt="1"/>
          </p:nvPr>
        </p:nvSpPr>
        <p:spPr>
          <a:xfrm>
            <a:off x="1400540" y="2257059"/>
            <a:ext cx="4062706" cy="3541855"/>
          </a:xfrm>
        </p:spPr>
        <p:txBody>
          <a:bodyPr/>
          <a:lstStyle>
            <a:lvl1pPr marL="0" indent="0">
              <a:spcBef>
                <a:spcPts val="600"/>
              </a:spcBef>
              <a:spcAft>
                <a:spcPts val="600"/>
              </a:spcAft>
              <a:buNone/>
              <a:defRPr sz="1800"/>
            </a:lvl1pPr>
            <a:lvl2pPr marL="228600">
              <a:spcBef>
                <a:spcPts val="600"/>
              </a:spcBef>
              <a:spcAft>
                <a:spcPts val="600"/>
              </a:spcAft>
              <a:defRPr sz="1800"/>
            </a:lvl2pPr>
            <a:lvl3pPr marL="685800">
              <a:spcBef>
                <a:spcPts val="600"/>
              </a:spcBef>
              <a:spcAft>
                <a:spcPts val="600"/>
              </a:spcAft>
              <a:defRPr sz="1800"/>
            </a:lvl3pPr>
            <a:lvl4pPr marL="1143000">
              <a:spcBef>
                <a:spcPts val="600"/>
              </a:spcBef>
              <a:spcAft>
                <a:spcPts val="600"/>
              </a:spcAft>
              <a:defRPr/>
            </a:lvl4pPr>
            <a:lvl5pPr marL="1600200">
              <a:spcBef>
                <a:spcPts val="600"/>
              </a:spcBef>
              <a:spcAft>
                <a:spcPts val="600"/>
              </a:spcAft>
              <a:defRPr/>
            </a:lvl5pPr>
          </a:lstStyle>
          <a:p>
            <a:pPr lvl="0"/>
            <a:r>
              <a:rPr lang="it-IT"/>
              <a:t>Fai clic per aggiungere contenuto</a:t>
            </a:r>
            <a:endParaRPr lang="it-IT"/>
          </a:p>
          <a:p>
            <a:pPr lvl="1"/>
            <a:r>
              <a:rPr lang="it-IT"/>
              <a:t>Secondo livello</a:t>
            </a:r>
            <a:endParaRPr lang="it-IT"/>
          </a:p>
          <a:p>
            <a:pPr lvl="2"/>
            <a:r>
              <a:rPr lang="it-IT"/>
              <a:t>Terzo livello</a:t>
            </a:r>
            <a:endParaRPr lang="it-IT"/>
          </a:p>
          <a:p>
            <a:pPr lvl="3"/>
            <a:r>
              <a:rPr lang="it-IT"/>
              <a:t>Quarto livello</a:t>
            </a:r>
            <a:endParaRPr lang="it-IT"/>
          </a:p>
          <a:p>
            <a:pPr lvl="4"/>
            <a:r>
              <a:rPr lang="it-IT"/>
              <a:t>Quinto livello</a:t>
            </a:r>
            <a:endParaRPr lang="it-IT"/>
          </a:p>
        </p:txBody>
      </p:sp>
      <p:sp>
        <p:nvSpPr>
          <p:cNvPr id="9" name="Segnaposto contenuto 2"/>
          <p:cNvSpPr txBox="1">
            <a:spLocks noGrp="1"/>
          </p:cNvSpPr>
          <p:nvPr>
            <p:ph idx="19" hasCustomPrompt="1"/>
          </p:nvPr>
        </p:nvSpPr>
        <p:spPr>
          <a:xfrm>
            <a:off x="6588306" y="2257059"/>
            <a:ext cx="4203149" cy="3541855"/>
          </a:xfrm>
        </p:spPr>
        <p:txBody>
          <a:bodyPr/>
          <a:lstStyle>
            <a:lvl1pPr marL="0" indent="0">
              <a:spcBef>
                <a:spcPts val="600"/>
              </a:spcBef>
              <a:spcAft>
                <a:spcPts val="600"/>
              </a:spcAft>
              <a:buNone/>
              <a:defRPr sz="1800"/>
            </a:lvl1pPr>
            <a:lvl2pPr marL="228600">
              <a:spcBef>
                <a:spcPts val="600"/>
              </a:spcBef>
              <a:spcAft>
                <a:spcPts val="600"/>
              </a:spcAft>
              <a:defRPr sz="1800"/>
            </a:lvl2pPr>
            <a:lvl3pPr marL="685800">
              <a:spcBef>
                <a:spcPts val="600"/>
              </a:spcBef>
              <a:spcAft>
                <a:spcPts val="600"/>
              </a:spcAft>
              <a:defRPr sz="1800"/>
            </a:lvl3pPr>
            <a:lvl4pPr marL="1143000">
              <a:spcBef>
                <a:spcPts val="600"/>
              </a:spcBef>
              <a:spcAft>
                <a:spcPts val="600"/>
              </a:spcAft>
              <a:defRPr/>
            </a:lvl4pPr>
            <a:lvl5pPr marL="1600200">
              <a:spcBef>
                <a:spcPts val="600"/>
              </a:spcBef>
              <a:spcAft>
                <a:spcPts val="600"/>
              </a:spcAft>
              <a:defRPr/>
            </a:lvl5pPr>
          </a:lstStyle>
          <a:p>
            <a:pPr lvl="0"/>
            <a:r>
              <a:rPr lang="it-IT"/>
              <a:t>Fai clic per aggiungere contenuto</a:t>
            </a:r>
            <a:endParaRPr lang="it-IT"/>
          </a:p>
          <a:p>
            <a:pPr lvl="1"/>
            <a:r>
              <a:rPr lang="it-IT"/>
              <a:t>Secondo livello</a:t>
            </a:r>
            <a:endParaRPr lang="it-IT"/>
          </a:p>
          <a:p>
            <a:pPr lvl="2"/>
            <a:r>
              <a:rPr lang="it-IT"/>
              <a:t>Terzo livello</a:t>
            </a:r>
            <a:endParaRPr lang="it-IT"/>
          </a:p>
          <a:p>
            <a:pPr lvl="3"/>
            <a:r>
              <a:rPr lang="it-IT"/>
              <a:t>Quarto livello</a:t>
            </a:r>
            <a:endParaRPr lang="it-IT"/>
          </a:p>
          <a:p>
            <a:pPr lvl="4"/>
            <a:r>
              <a:rPr lang="it-IT"/>
              <a:t>Quinto livello</a:t>
            </a:r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ue contenuti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egnaposto immagine 4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527" y="0"/>
            <a:ext cx="12188952" cy="685800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Rettangolo 8"/>
          <p:cNvSpPr/>
          <p:nvPr/>
        </p:nvSpPr>
        <p:spPr>
          <a:xfrm>
            <a:off x="914400" y="777240"/>
            <a:ext cx="10361679" cy="5303520"/>
          </a:xfrm>
          <a:prstGeom prst="rect">
            <a:avLst/>
          </a:prstGeom>
          <a:solidFill>
            <a:srgbClr val="FFFFFF">
              <a:alpha val="95000"/>
            </a:srgbClr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1800" b="0" i="0" u="none" strike="noStrike" kern="1200" cap="none" spc="0" baseline="0">
              <a:solidFill>
                <a:srgbClr val="FFFFFF"/>
              </a:solidFill>
              <a:uFillTx/>
              <a:latin typeface="Quire Sans Pro Light"/>
            </a:endParaRPr>
          </a:p>
        </p:txBody>
      </p:sp>
      <p:sp>
        <p:nvSpPr>
          <p:cNvPr id="4" name="Titolo 1"/>
          <p:cNvSpPr txBox="1">
            <a:spLocks noGrp="1"/>
          </p:cNvSpPr>
          <p:nvPr>
            <p:ph type="title" hasCustomPrompt="1"/>
          </p:nvPr>
        </p:nvSpPr>
        <p:spPr>
          <a:xfrm>
            <a:off x="1092360" y="777240"/>
            <a:ext cx="10007275" cy="1283845"/>
          </a:xfrm>
        </p:spPr>
        <p:txBody>
          <a:bodyPr anchor="b" anchorCtr="1">
            <a:noAutofit/>
          </a:bodyPr>
          <a:lstStyle>
            <a:lvl1pPr algn="ctr">
              <a:defRPr sz="3600"/>
            </a:lvl1pPr>
          </a:lstStyle>
          <a:p>
            <a:pPr lvl="0"/>
            <a:r>
              <a:rPr lang="it-IT"/>
              <a:t>Fare clic per inserire il titolo</a:t>
            </a:r>
            <a:endParaRPr lang="it-IT"/>
          </a:p>
        </p:txBody>
      </p:sp>
      <p:sp>
        <p:nvSpPr>
          <p:cNvPr id="5" name="Segnaposto contenuto 2"/>
          <p:cNvSpPr txBox="1">
            <a:spLocks noGrp="1"/>
          </p:cNvSpPr>
          <p:nvPr>
            <p:ph idx="4294967295" hasCustomPrompt="1"/>
          </p:nvPr>
        </p:nvSpPr>
        <p:spPr>
          <a:xfrm>
            <a:off x="1447028" y="2261311"/>
            <a:ext cx="3275746" cy="3653348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600"/>
              </a:spcAft>
              <a:buNone/>
              <a:defRPr sz="1800"/>
            </a:lvl1pPr>
            <a:lvl2pPr marL="228600" indent="0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None/>
              <a:defRPr sz="1800"/>
            </a:lvl2pPr>
            <a:lvl3pPr marL="914400" indent="0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None/>
              <a:defRPr sz="1800"/>
            </a:lvl3pPr>
            <a:lvl4pPr marL="1143000" indent="0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None/>
              <a:defRPr/>
            </a:lvl4pPr>
            <a:lvl5pPr marL="1600200" indent="0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None/>
              <a:defRPr/>
            </a:lvl5pPr>
          </a:lstStyle>
          <a:p>
            <a:pPr lvl="0"/>
            <a:r>
              <a:rPr lang="it-IT"/>
              <a:t>Fai clic per aggiungere contenuto</a:t>
            </a:r>
            <a:endParaRPr lang="it-IT"/>
          </a:p>
          <a:p>
            <a:pPr lvl="1"/>
            <a:r>
              <a:rPr lang="it-IT"/>
              <a:t>Secondo livello</a:t>
            </a:r>
            <a:endParaRPr lang="it-IT"/>
          </a:p>
          <a:p>
            <a:pPr lvl="2"/>
            <a:r>
              <a:rPr lang="it-IT"/>
              <a:t>Terzo livello</a:t>
            </a:r>
            <a:endParaRPr lang="it-IT"/>
          </a:p>
          <a:p>
            <a:pPr lvl="3"/>
            <a:r>
              <a:rPr lang="it-IT"/>
              <a:t>Quarto livello</a:t>
            </a:r>
            <a:endParaRPr lang="it-IT"/>
          </a:p>
          <a:p>
            <a:pPr lvl="4"/>
            <a:r>
              <a:rPr lang="it-IT"/>
              <a:t>Quinto livello</a:t>
            </a:r>
            <a:endParaRPr lang="it-IT"/>
          </a:p>
        </p:txBody>
      </p:sp>
      <p:sp>
        <p:nvSpPr>
          <p:cNvPr id="6" name="Segnaposto data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C6B688F-3282-4AEB-9DB1-345B8EA1AD55}" type="datetime1">
              <a:rPr lang="it-IT"/>
            </a:fld>
            <a:endParaRPr lang="it-IT"/>
          </a:p>
        </p:txBody>
      </p:sp>
      <p:sp>
        <p:nvSpPr>
          <p:cNvPr id="7" name="Segnaposto piè di pagina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it-IT"/>
          </a:p>
        </p:txBody>
      </p:sp>
      <p:sp>
        <p:nvSpPr>
          <p:cNvPr id="8" name="Segnaposto numero diapositiva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3F4E8C3-FFB6-4785-952B-D04C5BBD1182}" type="slidenum">
              <a:rPr/>
            </a:fld>
            <a:endParaRPr lang="it-IT"/>
          </a:p>
        </p:txBody>
      </p:sp>
      <p:sp>
        <p:nvSpPr>
          <p:cNvPr id="9" name="Segnaposto contenuto 2"/>
          <p:cNvSpPr txBox="1">
            <a:spLocks noGrp="1"/>
          </p:cNvSpPr>
          <p:nvPr>
            <p:ph idx="19" hasCustomPrompt="1"/>
          </p:nvPr>
        </p:nvSpPr>
        <p:spPr>
          <a:xfrm>
            <a:off x="5150732" y="2261311"/>
            <a:ext cx="5594235" cy="3653348"/>
          </a:xfrm>
        </p:spPr>
        <p:txBody>
          <a:bodyPr/>
          <a:lstStyle>
            <a:lvl1pPr marL="0" indent="0">
              <a:spcBef>
                <a:spcPts val="600"/>
              </a:spcBef>
              <a:spcAft>
                <a:spcPts val="600"/>
              </a:spcAft>
              <a:buNone/>
              <a:defRPr sz="1800"/>
            </a:lvl1pPr>
            <a:lvl2pPr marL="228600">
              <a:spcBef>
                <a:spcPts val="600"/>
              </a:spcBef>
              <a:spcAft>
                <a:spcPts val="600"/>
              </a:spcAft>
              <a:defRPr sz="1800"/>
            </a:lvl2pPr>
            <a:lvl3pPr marL="685800">
              <a:spcBef>
                <a:spcPts val="600"/>
              </a:spcBef>
              <a:spcAft>
                <a:spcPts val="600"/>
              </a:spcAft>
              <a:defRPr sz="1800"/>
            </a:lvl3pPr>
            <a:lvl4pPr marL="1143000">
              <a:spcBef>
                <a:spcPts val="600"/>
              </a:spcBef>
              <a:spcAft>
                <a:spcPts val="600"/>
              </a:spcAft>
              <a:defRPr/>
            </a:lvl4pPr>
            <a:lvl5pPr marL="1600200">
              <a:spcBef>
                <a:spcPts val="600"/>
              </a:spcBef>
              <a:spcAft>
                <a:spcPts val="600"/>
              </a:spcAft>
              <a:defRPr/>
            </a:lvl5pPr>
          </a:lstStyle>
          <a:p>
            <a:pPr lvl="0"/>
            <a:r>
              <a:rPr lang="it-IT"/>
              <a:t>Fai clic per aggiungere contenuto</a:t>
            </a:r>
            <a:endParaRPr lang="it-IT"/>
          </a:p>
          <a:p>
            <a:pPr lvl="1"/>
            <a:r>
              <a:rPr lang="it-IT"/>
              <a:t>Secondo livello</a:t>
            </a:r>
            <a:endParaRPr lang="it-IT"/>
          </a:p>
          <a:p>
            <a:pPr lvl="2"/>
            <a:r>
              <a:rPr lang="it-IT"/>
              <a:t>Terzo livello</a:t>
            </a:r>
            <a:endParaRPr lang="it-IT"/>
          </a:p>
          <a:p>
            <a:pPr lvl="3"/>
            <a:r>
              <a:rPr lang="it-IT"/>
              <a:t>Quarto livello</a:t>
            </a:r>
            <a:endParaRPr lang="it-IT"/>
          </a:p>
          <a:p>
            <a:pPr lvl="4"/>
            <a:r>
              <a:rPr lang="it-IT"/>
              <a:t>Quinto livello</a:t>
            </a:r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olo e sotto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egnaposto immagine 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527" y="0"/>
            <a:ext cx="12188952" cy="685800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Rettangolo 7"/>
          <p:cNvSpPr/>
          <p:nvPr/>
        </p:nvSpPr>
        <p:spPr>
          <a:xfrm>
            <a:off x="915927" y="777240"/>
            <a:ext cx="10360152" cy="5303520"/>
          </a:xfrm>
          <a:prstGeom prst="rect">
            <a:avLst/>
          </a:prstGeom>
          <a:solidFill>
            <a:srgbClr val="FFFFFF">
              <a:alpha val="95000"/>
            </a:srgbClr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1800" b="0" i="0" u="none" strike="noStrike" kern="1200" cap="none" spc="0" baseline="0">
              <a:solidFill>
                <a:srgbClr val="FFFFFF"/>
              </a:solidFill>
              <a:uFillTx/>
              <a:latin typeface="Quire Sans Pro Light"/>
            </a:endParaRPr>
          </a:p>
        </p:txBody>
      </p:sp>
      <p:sp>
        <p:nvSpPr>
          <p:cNvPr id="4" name="Titolo 1"/>
          <p:cNvSpPr txBox="1">
            <a:spLocks noGrp="1"/>
          </p:cNvSpPr>
          <p:nvPr>
            <p:ph type="title" hasCustomPrompt="1"/>
          </p:nvPr>
        </p:nvSpPr>
        <p:spPr>
          <a:xfrm>
            <a:off x="6061274" y="1134322"/>
            <a:ext cx="4803489" cy="1956121"/>
          </a:xfrm>
        </p:spPr>
        <p:txBody>
          <a:bodyPr anchor="b">
            <a:noAutofit/>
          </a:bodyPr>
          <a:lstStyle>
            <a:lvl1pPr>
              <a:defRPr sz="3600"/>
            </a:lvl1pPr>
          </a:lstStyle>
          <a:p>
            <a:pPr lvl="0"/>
            <a:r>
              <a:rPr lang="it-IT"/>
              <a:t>Fare clic per inserire il titolo</a:t>
            </a:r>
            <a:endParaRPr lang="it-IT"/>
          </a:p>
        </p:txBody>
      </p:sp>
      <p:sp>
        <p:nvSpPr>
          <p:cNvPr id="5" name="Sottotitolo 2"/>
          <p:cNvSpPr txBox="1">
            <a:spLocks noGrp="1"/>
          </p:cNvSpPr>
          <p:nvPr>
            <p:ph type="subTitle" idx="4294967295" hasCustomPrompt="1"/>
          </p:nvPr>
        </p:nvSpPr>
        <p:spPr>
          <a:xfrm>
            <a:off x="6061274" y="3418274"/>
            <a:ext cx="4803489" cy="2305412"/>
          </a:xfrm>
        </p:spPr>
        <p:txBody>
          <a:bodyPr>
            <a:noAutofit/>
          </a:bodyPr>
          <a:lstStyle>
            <a:lvl1pPr marL="0" indent="0">
              <a:spcAft>
                <a:spcPts val="1000"/>
              </a:spcAft>
              <a:buNone/>
              <a:defRPr sz="1800"/>
            </a:lvl1pPr>
          </a:lstStyle>
          <a:p>
            <a:pPr lvl="0"/>
            <a:r>
              <a:rPr lang="it-IT"/>
              <a:t>Fare clic per inserire il testo</a:t>
            </a:r>
            <a:endParaRPr lang="it-IT"/>
          </a:p>
        </p:txBody>
      </p:sp>
      <p:sp>
        <p:nvSpPr>
          <p:cNvPr id="6" name="Segnaposto immagine 11"/>
          <p:cNvSpPr txBox="1">
            <a:spLocks noGrp="1"/>
          </p:cNvSpPr>
          <p:nvPr>
            <p:ph type="pic" idx="9" hasCustomPrompt="1"/>
          </p:nvPr>
        </p:nvSpPr>
        <p:spPr>
          <a:xfrm>
            <a:off x="1308561" y="1146639"/>
            <a:ext cx="4389120" cy="4572000"/>
          </a:xfrm>
        </p:spPr>
        <p:txBody>
          <a:bodyPr anchorCtr="1"/>
          <a:lstStyle>
            <a:lvl1pPr marL="0" indent="0" algn="ctr">
              <a:buNone/>
              <a:defRPr sz="2000"/>
            </a:lvl1pPr>
          </a:lstStyle>
          <a:p>
            <a:pPr lvl="0"/>
            <a:r>
              <a:rPr lang="it-IT"/>
              <a:t>Fare clic sull'icona per inserire un'immagine</a:t>
            </a:r>
            <a:endParaRPr lang="it-IT"/>
          </a:p>
        </p:txBody>
      </p:sp>
      <p:sp>
        <p:nvSpPr>
          <p:cNvPr id="7" name="Segnaposto data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78E9BD78-B195-481B-828C-F5B887F4D55A}" type="datetime1">
              <a:rPr lang="it-IT"/>
            </a:fld>
            <a:endParaRPr lang="it-IT"/>
          </a:p>
        </p:txBody>
      </p:sp>
      <p:sp>
        <p:nvSpPr>
          <p:cNvPr id="8" name="Segnaposto piè di pagina 4"/>
          <p:cNvSpPr txBox="1"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it-IT"/>
          </a:p>
        </p:txBody>
      </p:sp>
      <p:sp>
        <p:nvSpPr>
          <p:cNvPr id="9" name="Segnaposto numero diapositiva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84CF0243-29E5-458F-B749-8B48259D7081}" type="slidenum">
              <a:rPr/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 txBox="1">
            <a:spLocks noGrp="1"/>
          </p:cNvSpPr>
          <p:nvPr>
            <p:ph type="title"/>
          </p:nvPr>
        </p:nvSpPr>
        <p:spPr>
          <a:xfrm>
            <a:off x="838203" y="365129"/>
            <a:ext cx="10515600" cy="13255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rmAutofit/>
          </a:bodyPr>
          <a:lstStyle/>
          <a:p>
            <a:pPr lvl="0"/>
            <a:r>
              <a:rPr lang="it-IT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 txBox="1">
            <a:spLocks noGrp="1"/>
          </p:cNvSpPr>
          <p:nvPr>
            <p:ph type="body" idx="1"/>
          </p:nvPr>
        </p:nvSpPr>
        <p:spPr>
          <a:xfrm>
            <a:off x="838203" y="1825627"/>
            <a:ext cx="10515600" cy="435133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/>
          <a:p>
            <a:pPr lvl="0"/>
            <a:r>
              <a:rPr lang="it-IT"/>
              <a:t>Fare clic per modificare lo stile del titolo</a:t>
            </a:r>
            <a:endParaRPr lang="it-IT"/>
          </a:p>
          <a:p>
            <a:pPr lvl="1"/>
            <a:r>
              <a:rPr lang="it-IT"/>
              <a:t>Secondo livello</a:t>
            </a:r>
            <a:endParaRPr lang="it-IT"/>
          </a:p>
          <a:p>
            <a:pPr lvl="2"/>
            <a:r>
              <a:rPr lang="it-IT"/>
              <a:t>Terzo livello</a:t>
            </a:r>
            <a:endParaRPr lang="it-IT"/>
          </a:p>
          <a:p>
            <a:pPr lvl="3"/>
            <a:r>
              <a:rPr lang="it-IT"/>
              <a:t>Quarto livello</a:t>
            </a:r>
            <a:endParaRPr lang="it-IT"/>
          </a:p>
          <a:p>
            <a:pPr lvl="4"/>
            <a:r>
              <a:rPr lang="it-IT"/>
              <a:t>Quinto livello</a:t>
            </a:r>
            <a:endParaRPr lang="it-IT"/>
          </a:p>
        </p:txBody>
      </p:sp>
      <p:sp>
        <p:nvSpPr>
          <p:cNvPr id="4" name="Segnaposto data 3"/>
          <p:cNvSpPr txBox="1">
            <a:spLocks noGrp="1"/>
          </p:cNvSpPr>
          <p:nvPr>
            <p:ph type="dt" sz="half" idx="2"/>
          </p:nvPr>
        </p:nvSpPr>
        <p:spPr>
          <a:xfrm>
            <a:off x="8382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it-IT" sz="1200" b="0" i="0" u="none" strike="noStrike" kern="1200" cap="none" spc="0" baseline="0">
                <a:solidFill>
                  <a:srgbClr val="767676"/>
                </a:solidFill>
                <a:uFillTx/>
                <a:latin typeface="Quire Sans Pro Light"/>
              </a:defRPr>
            </a:lvl1pPr>
          </a:lstStyle>
          <a:p>
            <a:pPr lvl="0"/>
            <a:fld id="{747A0856-9924-436D-8C22-3C83A6479074}" type="datetime1">
              <a:rPr lang="it-IT"/>
            </a:fld>
            <a:endParaRPr lang="it-IT"/>
          </a:p>
        </p:txBody>
      </p:sp>
      <p:sp>
        <p:nvSpPr>
          <p:cNvPr id="5" name="Segnaposto piè di pagina 4"/>
          <p:cNvSpPr txBox="1">
            <a:spLocks noGrp="1"/>
          </p:cNvSpPr>
          <p:nvPr>
            <p:ph type="ftr" sz="quarter" idx="3"/>
          </p:nvPr>
        </p:nvSpPr>
        <p:spPr>
          <a:xfrm>
            <a:off x="4038603" y="6356351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it-IT" sz="1200" b="0" i="0" u="none" strike="noStrike" kern="1200" cap="none" spc="0" baseline="0">
                <a:solidFill>
                  <a:srgbClr val="767676"/>
                </a:solidFill>
                <a:uFillTx/>
                <a:latin typeface="Quire Sans Pro Light"/>
              </a:defRPr>
            </a:lvl1pPr>
          </a:lstStyle>
          <a:p>
            <a:pPr lvl="0"/>
            <a:endParaRPr lang="it-IT"/>
          </a:p>
        </p:txBody>
      </p:sp>
      <p:sp>
        <p:nvSpPr>
          <p:cNvPr id="6" name="Segnaposto numero diapositiva 5"/>
          <p:cNvSpPr txBox="1">
            <a:spLocks noGrp="1"/>
          </p:cNvSpPr>
          <p:nvPr>
            <p:ph type="sldNum" sz="quarter" idx="4"/>
          </p:nvPr>
        </p:nvSpPr>
        <p:spPr>
          <a:xfrm>
            <a:off x="86106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it-IT" sz="1200" b="0" i="0" u="none" strike="noStrike" kern="1200" cap="none" spc="0" baseline="0">
                <a:solidFill>
                  <a:srgbClr val="767676"/>
                </a:solidFill>
                <a:uFillTx/>
                <a:latin typeface="Quire Sans Pro Light"/>
              </a:defRPr>
            </a:lvl1pPr>
          </a:lstStyle>
          <a:p>
            <a:pPr lvl="0"/>
            <a:fld id="{85A92033-F7C1-4B73-A593-29415EAE710F}" type="slidenum">
              <a:rPr/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marL="0" marR="0" lvl="0" indent="0" algn="l" defTabSz="914400" rtl="0" fontAlgn="auto" hangingPunct="1">
        <a:lnSpc>
          <a:spcPct val="90000"/>
        </a:lnSpc>
        <a:spcBef>
          <a:spcPts val="0"/>
        </a:spcBef>
        <a:spcAft>
          <a:spcPts val="0"/>
        </a:spcAft>
        <a:buNone/>
        <a:defRPr lang="it-IT" sz="4400" b="0" i="0" u="none" strike="noStrike" kern="1200" cap="none" spc="0" baseline="0">
          <a:solidFill>
            <a:srgbClr val="000000"/>
          </a:solidFill>
          <a:uFillTx/>
          <a:latin typeface="Tisa Offc Serif Pro"/>
        </a:defRPr>
      </a:lvl1pPr>
    </p:titleStyle>
    <p:bodyStyle>
      <a:lvl1pPr marL="228600" marR="0" lvl="0" indent="-228600" algn="l" defTabSz="914400" rtl="0" fontAlgn="auto" hangingPunct="1">
        <a:lnSpc>
          <a:spcPct val="90000"/>
        </a:lnSpc>
        <a:spcBef>
          <a:spcPts val="1000"/>
        </a:spcBef>
        <a:spcAft>
          <a:spcPts val="0"/>
        </a:spcAft>
        <a:buSzPct val="100000"/>
        <a:buFont typeface="Arial" panose="020B0604020202020204" pitchFamily="34"/>
        <a:buChar char="•"/>
        <a:defRPr lang="it-IT" sz="2800" b="0" i="0" u="none" strike="noStrike" kern="1200" cap="none" spc="0" baseline="0">
          <a:solidFill>
            <a:srgbClr val="000000"/>
          </a:solidFill>
          <a:uFillTx/>
          <a:latin typeface="Quire Sans Pro Light"/>
        </a:defRPr>
      </a:lvl1pPr>
      <a:lvl2pPr marL="685800" marR="0" lvl="1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anose="020B0604020202020204" pitchFamily="34"/>
        <a:buChar char="•"/>
        <a:defRPr lang="it-IT" sz="2400" b="0" i="0" u="none" strike="noStrike" kern="1200" cap="none" spc="0" baseline="0">
          <a:solidFill>
            <a:srgbClr val="000000"/>
          </a:solidFill>
          <a:uFillTx/>
          <a:latin typeface="Quire Sans Pro Light"/>
        </a:defRPr>
      </a:lvl2pPr>
      <a:lvl3pPr marL="1143000" marR="0" lvl="2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anose="020B0604020202020204" pitchFamily="34"/>
        <a:buChar char="•"/>
        <a:defRPr lang="it-IT" sz="2000" b="0" i="0" u="none" strike="noStrike" kern="1200" cap="none" spc="0" baseline="0">
          <a:solidFill>
            <a:srgbClr val="000000"/>
          </a:solidFill>
          <a:uFillTx/>
          <a:latin typeface="Quire Sans Pro Light"/>
        </a:defRPr>
      </a:lvl3pPr>
      <a:lvl4pPr marL="1600200" marR="0" lvl="3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anose="020B0604020202020204" pitchFamily="34"/>
        <a:buChar char="•"/>
        <a:defRPr lang="it-IT" sz="1800" b="0" i="0" u="none" strike="noStrike" kern="1200" cap="none" spc="0" baseline="0">
          <a:solidFill>
            <a:srgbClr val="000000"/>
          </a:solidFill>
          <a:uFillTx/>
          <a:latin typeface="Quire Sans Pro Light"/>
        </a:defRPr>
      </a:lvl4pPr>
      <a:lvl5pPr marL="2057400" marR="0" lvl="4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anose="020B0604020202020204" pitchFamily="34"/>
        <a:buChar char="•"/>
        <a:defRPr lang="it-IT" sz="1800" b="0" i="0" u="none" strike="noStrike" kern="1200" cap="none" spc="0" baseline="0">
          <a:solidFill>
            <a:srgbClr val="000000"/>
          </a:solidFill>
          <a:uFillTx/>
          <a:latin typeface="Quire Sans Pro Light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3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it-IT" b="1"/>
              <a:t>Valutazione nella scuola primaria</a:t>
            </a:r>
            <a:r>
              <a:rPr lang="it-IT"/>
              <a:t> </a:t>
            </a:r>
            <a:br>
              <a:rPr lang="it-IT"/>
            </a:br>
            <a:br>
              <a:rPr lang="it-IT"/>
            </a:br>
            <a:r>
              <a:rPr lang="it-IT" sz="3200"/>
              <a:t>Nota MIM n. 2867 del 23/01/2025 </a:t>
            </a:r>
            <a:br>
              <a:rPr lang="it-IT" sz="3200"/>
            </a:br>
            <a:r>
              <a:rPr lang="it-IT" sz="3200"/>
              <a:t>O.M. 3/2025 – Articolo 3</a:t>
            </a:r>
            <a:br>
              <a:rPr lang="it-IT" sz="3200"/>
            </a:br>
            <a:endParaRPr lang="it-IT" sz="320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 txBox="1">
            <a:spLocks noGrp="1"/>
          </p:cNvSpPr>
          <p:nvPr>
            <p:ph type="title"/>
          </p:nvPr>
        </p:nvSpPr>
        <p:spPr>
          <a:xfrm>
            <a:off x="580104" y="1772500"/>
            <a:ext cx="3806519" cy="2760171"/>
          </a:xfrm>
        </p:spPr>
        <p:txBody>
          <a:bodyPr/>
          <a:lstStyle/>
          <a:p>
            <a:pPr lvl="0"/>
            <a:br>
              <a:rPr lang="it-IT" sz="2800"/>
            </a:br>
            <a:br>
              <a:rPr lang="it-IT" sz="2800"/>
            </a:br>
            <a:r>
              <a:rPr lang="it-IT" sz="2800"/>
              <a:t>VALUTAZIONE DEL COMPORTAMENTO</a:t>
            </a:r>
            <a:endParaRPr lang="it-IT" sz="2800"/>
          </a:p>
        </p:txBody>
      </p:sp>
      <p:sp>
        <p:nvSpPr>
          <p:cNvPr id="3" name="Segnaposto contenuto 2"/>
          <p:cNvSpPr txBox="1"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z="3600"/>
              <a:t>Espressa </a:t>
            </a:r>
            <a:r>
              <a:rPr lang="it-IT" sz="3600" b="1"/>
              <a:t>collegialmente</a:t>
            </a:r>
            <a:r>
              <a:rPr lang="it-IT" sz="3600"/>
              <a:t> dai docenti con giudizio sintetico.</a:t>
            </a:r>
            <a:endParaRPr lang="it-IT" sz="3600"/>
          </a:p>
          <a:p>
            <a:pPr lvl="0"/>
            <a:endParaRPr lang="it-IT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2"/>
          <p:cNvSpPr txBox="1">
            <a:spLocks noGrp="1"/>
          </p:cNvSpPr>
          <p:nvPr>
            <p:ph idx="1"/>
          </p:nvPr>
        </p:nvSpPr>
        <p:spPr>
          <a:xfrm>
            <a:off x="835743" y="1428365"/>
            <a:ext cx="9419307" cy="4580622"/>
          </a:xfrm>
        </p:spPr>
        <p:txBody>
          <a:bodyPr/>
          <a:lstStyle/>
          <a:p>
            <a:pPr lvl="0"/>
            <a:r>
              <a:rPr lang="it-IT" b="1"/>
              <a:t>Comunicazione scuola-famiglia</a:t>
            </a:r>
            <a:endParaRPr lang="it-IT"/>
          </a:p>
          <a:p>
            <a:pPr lvl="0"/>
            <a:r>
              <a:rPr lang="it-IT"/>
              <a:t>Il MIM raccomanda particolare attenzione alla </a:t>
            </a:r>
            <a:r>
              <a:rPr lang="it-IT" b="1"/>
              <a:t>trasparenza, tempestività ed efficacia</a:t>
            </a:r>
            <a:r>
              <a:rPr lang="it-IT"/>
              <a:t> della comunicazione con le famiglie, anche tramite registro elettronico.</a:t>
            </a:r>
            <a:endParaRPr lang="it-IT"/>
          </a:p>
          <a:p>
            <a:pPr lvl="0"/>
            <a:endParaRPr lang="it-IT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 txBox="1">
            <a:spLocks noGrp="1"/>
          </p:cNvSpPr>
          <p:nvPr>
            <p:ph type="title"/>
          </p:nvPr>
        </p:nvSpPr>
        <p:spPr>
          <a:xfrm>
            <a:off x="4143375" y="92601"/>
            <a:ext cx="3905246" cy="4872691"/>
          </a:xfrm>
        </p:spPr>
        <p:txBody>
          <a:bodyPr/>
          <a:lstStyle/>
          <a:p>
            <a:pPr lvl="0"/>
            <a:r>
              <a:rPr lang="it-IT"/>
              <a:t>Grazie</a:t>
            </a:r>
            <a:br>
              <a:rPr lang="it-IT"/>
            </a:br>
            <a:r>
              <a:rPr lang="it-IT"/>
              <a:t>per l’attenzione</a:t>
            </a:r>
            <a:br>
              <a:rPr lang="it-IT"/>
            </a:br>
            <a:endParaRPr lang="it-IT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it-IT" sz="3200"/>
              <a:t>Obiettivi della riforma</a:t>
            </a:r>
            <a:endParaRPr lang="it-IT" sz="3200"/>
          </a:p>
        </p:txBody>
      </p:sp>
      <p:sp>
        <p:nvSpPr>
          <p:cNvPr id="3" name="Segnaposto contenuto 2"/>
          <p:cNvSpPr txBox="1">
            <a:spLocks noGrp="1"/>
          </p:cNvSpPr>
          <p:nvPr>
            <p:ph idx="1"/>
          </p:nvPr>
        </p:nvSpPr>
        <p:spPr/>
        <p:txBody>
          <a:bodyPr/>
          <a:lstStyle/>
          <a:p>
            <a:pPr marL="342900" lvl="0" indent="-342900">
              <a:buChar char="•"/>
            </a:pPr>
            <a:r>
              <a:rPr lang="it-IT"/>
              <a:t>Rafforzare la funzione </a:t>
            </a:r>
            <a:r>
              <a:rPr lang="it-IT" b="1"/>
              <a:t>formativa</a:t>
            </a:r>
            <a:r>
              <a:rPr lang="it-IT"/>
              <a:t> della valutazione</a:t>
            </a:r>
            <a:endParaRPr lang="it-IT"/>
          </a:p>
          <a:p>
            <a:pPr marL="342900" lvl="0" indent="-342900">
              <a:buChar char="•"/>
            </a:pPr>
            <a:r>
              <a:rPr lang="it-IT"/>
              <a:t>Promuovere la </a:t>
            </a:r>
            <a:r>
              <a:rPr lang="it-IT" b="1"/>
              <a:t>trasparenza</a:t>
            </a:r>
            <a:r>
              <a:rPr lang="it-IT"/>
              <a:t> e la </a:t>
            </a:r>
            <a:r>
              <a:rPr lang="it-IT" b="1"/>
              <a:t>comunicazione</a:t>
            </a:r>
            <a:r>
              <a:rPr lang="it-IT"/>
              <a:t> scuola-famiglia</a:t>
            </a:r>
            <a:endParaRPr lang="it-IT"/>
          </a:p>
          <a:p>
            <a:pPr marL="342900" lvl="0" indent="-342900">
              <a:buChar char="•"/>
            </a:pPr>
            <a:r>
              <a:rPr lang="it-IT"/>
              <a:t>Valorizzare il </a:t>
            </a:r>
            <a:r>
              <a:rPr lang="it-IT" b="1"/>
              <a:t>miglioramento degli apprendimenti</a:t>
            </a:r>
            <a:endParaRPr lang="it-IT"/>
          </a:p>
          <a:p>
            <a:pPr lvl="0"/>
            <a:endParaRPr lang="it-IT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 txBox="1">
            <a:spLocks noGrp="1"/>
          </p:cNvSpPr>
          <p:nvPr>
            <p:ph type="title"/>
          </p:nvPr>
        </p:nvSpPr>
        <p:spPr>
          <a:xfrm>
            <a:off x="717758" y="1828800"/>
            <a:ext cx="3855686" cy="2025441"/>
          </a:xfrm>
        </p:spPr>
        <p:txBody>
          <a:bodyPr/>
          <a:lstStyle/>
          <a:p>
            <a:pPr lvl="0"/>
            <a:br>
              <a:rPr lang="it-IT" b="1"/>
            </a:br>
            <a:r>
              <a:rPr lang="it-IT" b="1"/>
              <a:t>Valutazione periodica e finale</a:t>
            </a:r>
            <a:endParaRPr lang="it-IT"/>
          </a:p>
        </p:txBody>
      </p:sp>
      <p:sp>
        <p:nvSpPr>
          <p:cNvPr id="3" name="Segnaposto contenuto 2"/>
          <p:cNvSpPr txBox="1">
            <a:spLocks noGrp="1"/>
          </p:cNvSpPr>
          <p:nvPr>
            <p:ph idx="1"/>
          </p:nvPr>
        </p:nvSpPr>
        <p:spPr>
          <a:xfrm>
            <a:off x="4796284" y="196641"/>
            <a:ext cx="4986067" cy="6331973"/>
          </a:xfrm>
        </p:spPr>
        <p:txBody>
          <a:bodyPr/>
          <a:lstStyle/>
          <a:p>
            <a:pPr lvl="0">
              <a:lnSpc>
                <a:spcPct val="140000"/>
              </a:lnSpc>
            </a:pPr>
            <a:r>
              <a:rPr lang="it-IT"/>
              <a:t>Espressa con </a:t>
            </a:r>
            <a:r>
              <a:rPr lang="it-IT" b="1"/>
              <a:t>giudizi sintetici</a:t>
            </a:r>
            <a:r>
              <a:rPr lang="it-IT"/>
              <a:t> per ogni disciplina (inclusa educazione civica):</a:t>
            </a:r>
            <a:endParaRPr lang="it-IT"/>
          </a:p>
          <a:p>
            <a:pPr lvl="0">
              <a:lnSpc>
                <a:spcPct val="140000"/>
              </a:lnSpc>
            </a:pPr>
            <a:r>
              <a:rPr lang="it-IT"/>
              <a:t>Giudizi in ordine decrescente:</a:t>
            </a:r>
            <a:endParaRPr lang="it-IT"/>
          </a:p>
          <a:p>
            <a:pPr lvl="1">
              <a:lnSpc>
                <a:spcPct val="140000"/>
              </a:lnSpc>
            </a:pPr>
            <a:r>
              <a:rPr lang="it-IT"/>
              <a:t>Ottimo</a:t>
            </a:r>
            <a:endParaRPr lang="it-IT"/>
          </a:p>
          <a:p>
            <a:pPr lvl="1">
              <a:lnSpc>
                <a:spcPct val="140000"/>
              </a:lnSpc>
            </a:pPr>
            <a:r>
              <a:rPr lang="it-IT"/>
              <a:t>Distinto</a:t>
            </a:r>
            <a:endParaRPr lang="it-IT"/>
          </a:p>
          <a:p>
            <a:pPr lvl="1">
              <a:lnSpc>
                <a:spcPct val="140000"/>
              </a:lnSpc>
            </a:pPr>
            <a:r>
              <a:rPr lang="it-IT"/>
              <a:t>Buono</a:t>
            </a:r>
            <a:endParaRPr lang="it-IT"/>
          </a:p>
          <a:p>
            <a:pPr lvl="1">
              <a:lnSpc>
                <a:spcPct val="140000"/>
              </a:lnSpc>
            </a:pPr>
            <a:r>
              <a:rPr lang="it-IT"/>
              <a:t>Discreto</a:t>
            </a:r>
            <a:endParaRPr lang="it-IT"/>
          </a:p>
          <a:p>
            <a:pPr lvl="1">
              <a:lnSpc>
                <a:spcPct val="140000"/>
              </a:lnSpc>
            </a:pPr>
            <a:r>
              <a:rPr lang="it-IT"/>
              <a:t>Sufficiente</a:t>
            </a:r>
            <a:endParaRPr lang="it-IT"/>
          </a:p>
          <a:p>
            <a:pPr lvl="1">
              <a:lnSpc>
                <a:spcPct val="140000"/>
              </a:lnSpc>
            </a:pPr>
            <a:r>
              <a:rPr lang="it-IT"/>
              <a:t>Non sufficiente</a:t>
            </a:r>
            <a:endParaRPr lang="it-IT"/>
          </a:p>
          <a:p>
            <a:pPr lvl="0">
              <a:lnSpc>
                <a:spcPct val="140000"/>
              </a:lnSpc>
            </a:pPr>
            <a:endParaRPr lang="it-IT"/>
          </a:p>
          <a:p>
            <a:pPr lvl="0">
              <a:lnSpc>
                <a:spcPct val="140000"/>
              </a:lnSpc>
            </a:pPr>
            <a:endParaRPr lang="it-IT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 txBox="1">
            <a:spLocks noGrp="1"/>
          </p:cNvSpPr>
          <p:nvPr>
            <p:ph type="title"/>
          </p:nvPr>
        </p:nvSpPr>
        <p:spPr>
          <a:xfrm>
            <a:off x="717758" y="1828800"/>
            <a:ext cx="3855686" cy="2025441"/>
          </a:xfrm>
        </p:spPr>
        <p:txBody>
          <a:bodyPr/>
          <a:lstStyle/>
          <a:p>
            <a:pPr lvl="0"/>
            <a:br>
              <a:rPr lang="it-IT" b="1"/>
            </a:br>
            <a:r>
              <a:rPr lang="it-IT" b="1"/>
              <a:t>Valutazione in itinere</a:t>
            </a:r>
            <a:endParaRPr lang="it-IT"/>
          </a:p>
        </p:txBody>
      </p:sp>
      <p:sp>
        <p:nvSpPr>
          <p:cNvPr id="3" name="Segnaposto contenuto 2"/>
          <p:cNvSpPr txBox="1">
            <a:spLocks noGrp="1"/>
          </p:cNvSpPr>
          <p:nvPr>
            <p:ph idx="1"/>
          </p:nvPr>
        </p:nvSpPr>
        <p:spPr>
          <a:xfrm>
            <a:off x="4796284" y="196641"/>
            <a:ext cx="4986067" cy="6331973"/>
          </a:xfrm>
        </p:spPr>
        <p:txBody>
          <a:bodyPr/>
          <a:lstStyle/>
          <a:p>
            <a:pPr lvl="0"/>
            <a:endParaRPr lang="it-IT"/>
          </a:p>
          <a:p>
            <a:pPr lvl="0"/>
            <a:r>
              <a:rPr lang="it-IT"/>
              <a:t>NON SI USANO GIUDIZI SINTETICI NÉ VOTI NUMERICI.</a:t>
            </a:r>
            <a:endParaRPr lang="it-IT"/>
          </a:p>
          <a:p>
            <a:pPr lvl="0"/>
            <a:r>
              <a:rPr lang="it-IT" sz="2000"/>
              <a:t>DEVE ESSERE:</a:t>
            </a:r>
            <a:endParaRPr lang="it-IT" sz="2000"/>
          </a:p>
          <a:p>
            <a:pPr lvl="1"/>
            <a:r>
              <a:rPr lang="it-IT"/>
              <a:t>COMPRENSIBILE PER L’ALUNNO</a:t>
            </a:r>
            <a:endParaRPr lang="it-IT"/>
          </a:p>
          <a:p>
            <a:pPr lvl="1"/>
            <a:r>
              <a:rPr lang="it-IT"/>
              <a:t>BASATA SU CRITERI DEL COLLEGIO DOCENTI (PTOF)</a:t>
            </a:r>
            <a:endParaRPr lang="it-IT"/>
          </a:p>
          <a:p>
            <a:pPr lvl="1"/>
            <a:r>
              <a:rPr lang="it-IT"/>
              <a:t>ACCOMPAGNATA DA </a:t>
            </a:r>
            <a:r>
              <a:rPr lang="it-IT" b="1"/>
              <a:t>FEEDBACK FORMATIVI</a:t>
            </a:r>
            <a:endParaRPr lang="it-IT"/>
          </a:p>
          <a:p>
            <a:pPr lvl="0"/>
            <a:endParaRPr lang="it-IT"/>
          </a:p>
          <a:p>
            <a:pPr lvl="0"/>
            <a:endParaRPr lang="it-IT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 txBox="1">
            <a:spLocks noGrp="1"/>
          </p:cNvSpPr>
          <p:nvPr>
            <p:ph type="title"/>
          </p:nvPr>
        </p:nvSpPr>
        <p:spPr>
          <a:xfrm>
            <a:off x="717758" y="1828800"/>
            <a:ext cx="3855686" cy="1600200"/>
          </a:xfrm>
        </p:spPr>
        <p:txBody>
          <a:bodyPr/>
          <a:lstStyle/>
          <a:p>
            <a:pPr lvl="0"/>
            <a:br>
              <a:rPr lang="it-IT" b="1"/>
            </a:br>
            <a:r>
              <a:rPr lang="it-IT" b="1"/>
              <a:t>Il feedback formativo</a:t>
            </a:r>
            <a:br>
              <a:rPr lang="it-IT"/>
            </a:br>
            <a:endParaRPr lang="it-IT"/>
          </a:p>
        </p:txBody>
      </p:sp>
      <p:sp>
        <p:nvSpPr>
          <p:cNvPr id="3" name="Segnaposto contenuto 2"/>
          <p:cNvSpPr txBox="1">
            <a:spLocks noGrp="1"/>
          </p:cNvSpPr>
          <p:nvPr>
            <p:ph idx="1"/>
          </p:nvPr>
        </p:nvSpPr>
        <p:spPr>
          <a:xfrm>
            <a:off x="4796284" y="196641"/>
            <a:ext cx="6225674" cy="6331973"/>
          </a:xfrm>
        </p:spPr>
        <p:txBody>
          <a:bodyPr/>
          <a:lstStyle/>
          <a:p>
            <a:pPr lvl="0"/>
            <a:endParaRPr lang="it-IT"/>
          </a:p>
          <a:p>
            <a:pPr lvl="0"/>
            <a:r>
              <a:rPr lang="it-IT"/>
              <a:t>Struttura consigliata:</a:t>
            </a:r>
            <a:endParaRPr lang="it-IT"/>
          </a:p>
          <a:p>
            <a:pPr marL="342900" lvl="0" indent="-342900">
              <a:buFont typeface="Wingdings" panose="05000000000000000000" pitchFamily="2"/>
              <a:buChar char="Ø"/>
            </a:pPr>
            <a:r>
              <a:rPr lang="it-IT"/>
              <a:t> </a:t>
            </a:r>
            <a:r>
              <a:rPr lang="it-IT" b="1"/>
              <a:t>Conferma positiva</a:t>
            </a:r>
            <a:endParaRPr lang="it-IT" b="1"/>
          </a:p>
          <a:p>
            <a:pPr marL="342900" lvl="0" indent="-342900">
              <a:buFont typeface="Wingdings" panose="05000000000000000000" pitchFamily="2"/>
              <a:buChar char="Ø"/>
            </a:pPr>
            <a:r>
              <a:rPr lang="it-IT" b="1"/>
              <a:t> Criticità osservata</a:t>
            </a:r>
            <a:endParaRPr lang="it-IT" b="1"/>
          </a:p>
          <a:p>
            <a:pPr marL="342900" lvl="0" indent="-342900">
              <a:buFont typeface="Wingdings" panose="05000000000000000000" pitchFamily="2"/>
              <a:buChar char="Ø"/>
            </a:pPr>
            <a:r>
              <a:rPr lang="it-IT" b="1"/>
              <a:t> Suggerimento per migliorare</a:t>
            </a:r>
            <a:endParaRPr lang="it-IT" b="1"/>
          </a:p>
          <a:p>
            <a:pPr lvl="0"/>
            <a:r>
              <a:rPr lang="it-IT"/>
              <a:t>Esempio: “Hai descritto bene il personaggio. Potresti approfondire i suoi sentimenti. Prova a usare aggettivi più emotivi.”</a:t>
            </a:r>
            <a:endParaRPr lang="it-IT"/>
          </a:p>
          <a:p>
            <a:pPr lvl="0"/>
            <a:endParaRPr lang="it-IT"/>
          </a:p>
          <a:p>
            <a:pPr lvl="0"/>
            <a:endParaRPr lang="it-IT"/>
          </a:p>
          <a:p>
            <a:pPr lvl="0"/>
            <a:endParaRPr lang="it-IT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 txBox="1">
            <a:spLocks noGrp="1"/>
          </p:cNvSpPr>
          <p:nvPr>
            <p:ph type="title"/>
          </p:nvPr>
        </p:nvSpPr>
        <p:spPr>
          <a:xfrm>
            <a:off x="717758" y="1828800"/>
            <a:ext cx="3855686" cy="1600200"/>
          </a:xfrm>
        </p:spPr>
        <p:txBody>
          <a:bodyPr/>
          <a:lstStyle/>
          <a:p>
            <a:pPr lvl="0"/>
            <a:br>
              <a:rPr lang="it-IT" b="1"/>
            </a:br>
            <a:r>
              <a:rPr lang="it-IT" sz="2800" b="1"/>
              <a:t>Registro elettronico</a:t>
            </a:r>
            <a:endParaRPr lang="it-IT" sz="2800"/>
          </a:p>
        </p:txBody>
      </p:sp>
      <p:sp>
        <p:nvSpPr>
          <p:cNvPr id="3" name="Segnaposto contenuto 2"/>
          <p:cNvSpPr txBox="1">
            <a:spLocks noGrp="1"/>
          </p:cNvSpPr>
          <p:nvPr>
            <p:ph idx="1"/>
          </p:nvPr>
        </p:nvSpPr>
        <p:spPr>
          <a:xfrm>
            <a:off x="4326190" y="196641"/>
            <a:ext cx="7266041" cy="6351641"/>
          </a:xfrm>
        </p:spPr>
        <p:txBody>
          <a:bodyPr/>
          <a:lstStyle/>
          <a:p>
            <a:pPr lvl="0">
              <a:lnSpc>
                <a:spcPct val="140000"/>
              </a:lnSpc>
            </a:pPr>
            <a:r>
              <a:rPr lang="it-IT" sz="2200"/>
              <a:t>Con approvazione del Collegio Docenti del 24/03/2025 gli indicatori suggeriti per la valutazione in itinere (come indicato dalla L. 150/2024 del 03/01 e del 09/01/2025):</a:t>
            </a:r>
            <a:endParaRPr lang="it-IT" sz="2200"/>
          </a:p>
          <a:p>
            <a:pPr marL="342900" lvl="0" indent="-342900">
              <a:lnSpc>
                <a:spcPct val="140000"/>
              </a:lnSpc>
              <a:buChar char="•"/>
            </a:pPr>
            <a:r>
              <a:rPr lang="it-IT" sz="2200"/>
              <a:t>Obiettivo pienamente raggiunto  (PR)</a:t>
            </a:r>
            <a:endParaRPr lang="it-IT" sz="2200"/>
          </a:p>
          <a:p>
            <a:pPr marL="342900" lvl="0" indent="-342900">
              <a:lnSpc>
                <a:spcPct val="140000"/>
              </a:lnSpc>
              <a:buChar char="•"/>
            </a:pPr>
            <a:r>
              <a:rPr lang="it-IT" sz="2200"/>
              <a:t>Obiettivo raggiunto (R)</a:t>
            </a:r>
            <a:endParaRPr lang="it-IT" sz="2200"/>
          </a:p>
          <a:p>
            <a:pPr marL="342900" lvl="0" indent="-342900">
              <a:lnSpc>
                <a:spcPct val="140000"/>
              </a:lnSpc>
              <a:buChar char="•"/>
            </a:pPr>
            <a:r>
              <a:rPr lang="it-IT" sz="2200"/>
              <a:t>Obiettivo raggiunto in buona parte (RB)</a:t>
            </a:r>
            <a:endParaRPr lang="it-IT" sz="2200"/>
          </a:p>
          <a:p>
            <a:pPr marL="342900" lvl="0" indent="-342900">
              <a:lnSpc>
                <a:spcPct val="140000"/>
              </a:lnSpc>
              <a:buChar char="•"/>
            </a:pPr>
            <a:r>
              <a:rPr lang="it-IT" sz="2200"/>
              <a:t>Obiettivo parzialmente raggiunto (PZR)</a:t>
            </a:r>
            <a:endParaRPr lang="it-IT" sz="2200"/>
          </a:p>
          <a:p>
            <a:pPr marL="342900" lvl="0" indent="-342900">
              <a:lnSpc>
                <a:spcPct val="140000"/>
              </a:lnSpc>
              <a:buChar char="•"/>
            </a:pPr>
            <a:r>
              <a:rPr lang="it-IT" sz="2200"/>
              <a:t>Obiettivo essenzialmente raggiunto (ER)</a:t>
            </a:r>
            <a:endParaRPr lang="it-IT" sz="2200"/>
          </a:p>
          <a:p>
            <a:pPr marL="342900" lvl="0" indent="-342900">
              <a:lnSpc>
                <a:spcPct val="140000"/>
              </a:lnSpc>
              <a:buChar char="•"/>
            </a:pPr>
            <a:r>
              <a:rPr lang="it-IT" sz="2200"/>
              <a:t>Obiettivo in via di prima acquisizione (VPA)</a:t>
            </a:r>
            <a:endParaRPr lang="it-IT" sz="2200"/>
          </a:p>
          <a:p>
            <a:pPr lvl="0">
              <a:lnSpc>
                <a:spcPct val="140000"/>
              </a:lnSpc>
            </a:pPr>
            <a:endParaRPr lang="it-IT" sz="2200"/>
          </a:p>
          <a:p>
            <a:pPr lvl="0">
              <a:lnSpc>
                <a:spcPct val="140000"/>
              </a:lnSpc>
            </a:pPr>
            <a:endParaRPr lang="it-IT" sz="2200"/>
          </a:p>
          <a:p>
            <a:pPr lvl="0">
              <a:lnSpc>
                <a:spcPct val="140000"/>
              </a:lnSpc>
            </a:pPr>
            <a:endParaRPr lang="it-IT" sz="220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 txBox="1">
            <a:spLocks noGrp="1"/>
          </p:cNvSpPr>
          <p:nvPr>
            <p:ph type="title"/>
          </p:nvPr>
        </p:nvSpPr>
        <p:spPr>
          <a:xfrm>
            <a:off x="373623" y="1828800"/>
            <a:ext cx="4199811" cy="2143426"/>
          </a:xfrm>
        </p:spPr>
        <p:txBody>
          <a:bodyPr/>
          <a:lstStyle/>
          <a:p>
            <a:pPr lvl="0"/>
            <a:br>
              <a:rPr lang="it-IT" sz="3200" b="1"/>
            </a:br>
            <a:r>
              <a:rPr lang="it-IT" sz="2800"/>
              <a:t>Dalla norma </a:t>
            </a:r>
            <a:br>
              <a:rPr lang="it-IT" sz="2800"/>
            </a:br>
            <a:r>
              <a:rPr lang="it-IT" sz="2800"/>
              <a:t>alla pratica valutativa </a:t>
            </a:r>
            <a:br>
              <a:rPr lang="it-IT" sz="2800"/>
            </a:br>
            <a:r>
              <a:rPr lang="it-IT" sz="2800"/>
              <a:t>di istituto</a:t>
            </a:r>
            <a:br>
              <a:rPr lang="it-IT" sz="2800"/>
            </a:br>
            <a:endParaRPr lang="it-IT" sz="2800"/>
          </a:p>
        </p:txBody>
      </p:sp>
      <p:sp>
        <p:nvSpPr>
          <p:cNvPr id="3" name="Segnaposto contenuto 2"/>
          <p:cNvSpPr txBox="1">
            <a:spLocks noGrp="1"/>
          </p:cNvSpPr>
          <p:nvPr>
            <p:ph idx="1"/>
          </p:nvPr>
        </p:nvSpPr>
        <p:spPr>
          <a:xfrm>
            <a:off x="4573435" y="196641"/>
            <a:ext cx="7018797" cy="6351641"/>
          </a:xfrm>
        </p:spPr>
        <p:txBody>
          <a:bodyPr/>
          <a:lstStyle/>
          <a:p>
            <a:pPr lvl="0">
              <a:lnSpc>
                <a:spcPct val="140000"/>
              </a:lnSpc>
            </a:pPr>
            <a:r>
              <a:rPr lang="it-IT" sz="2000" b="1"/>
              <a:t>Ruolo delle istituzioni scolastiche nella valutazione</a:t>
            </a:r>
            <a:endParaRPr lang="it-IT" sz="2000" b="1"/>
          </a:p>
          <a:p>
            <a:pPr lvl="0">
              <a:lnSpc>
                <a:spcPct val="140000"/>
              </a:lnSpc>
            </a:pPr>
            <a:r>
              <a:rPr lang="it-IT" sz="2000"/>
              <a:t>Ogni scuola declina descrittori e criteri di valutazione per discipline e anni di corso (griglie, rubriche, tabelle), in coerenza con le </a:t>
            </a:r>
            <a:r>
              <a:rPr lang="it-IT" sz="2000" b="1"/>
              <a:t>Indicazioni nazionali</a:t>
            </a:r>
            <a:r>
              <a:rPr lang="it-IT" sz="2000"/>
              <a:t> e </a:t>
            </a:r>
            <a:r>
              <a:rPr lang="it-IT" sz="2000" b="1"/>
              <a:t>PTOF</a:t>
            </a:r>
            <a:r>
              <a:rPr lang="it-IT" sz="2000"/>
              <a:t>.</a:t>
            </a:r>
            <a:endParaRPr lang="it-IT" sz="2000"/>
          </a:p>
          <a:p>
            <a:pPr lvl="0">
              <a:lnSpc>
                <a:spcPct val="140000"/>
              </a:lnSpc>
            </a:pPr>
            <a:r>
              <a:rPr lang="it-IT" sz="2000"/>
              <a:t>Il </a:t>
            </a:r>
            <a:r>
              <a:rPr lang="it-IT" sz="2000" b="1"/>
              <a:t>collegio docenti</a:t>
            </a:r>
            <a:r>
              <a:rPr lang="it-IT" sz="2000"/>
              <a:t> definisce e delibera criteri e modalità di valutazione, da inserire e pubblicare nel PTOF.</a:t>
            </a:r>
            <a:endParaRPr lang="it-IT" sz="2000"/>
          </a:p>
          <a:p>
            <a:pPr lvl="0">
              <a:lnSpc>
                <a:spcPct val="140000"/>
              </a:lnSpc>
            </a:pPr>
            <a:r>
              <a:rPr lang="it-IT" sz="2000"/>
              <a:t>È possibile includere nel documento di valutazione i principali </a:t>
            </a:r>
            <a:r>
              <a:rPr lang="it-IT" sz="2000" b="1"/>
              <a:t>obiettivi disciplinari</a:t>
            </a:r>
            <a:r>
              <a:rPr lang="it-IT" sz="2000"/>
              <a:t>, per rendere più chiaro il legame con la progettazione didattica.</a:t>
            </a:r>
            <a:endParaRPr lang="it-IT" sz="2000"/>
          </a:p>
          <a:p>
            <a:pPr lvl="0">
              <a:lnSpc>
                <a:spcPct val="140000"/>
              </a:lnSpc>
            </a:pPr>
            <a:r>
              <a:rPr lang="it-IT" sz="2000"/>
              <a:t>Si valorizza l’autonomia delle scuole nel definire obiettivi e strumenti per la </a:t>
            </a:r>
            <a:r>
              <a:rPr lang="it-IT" sz="2000" b="1"/>
              <a:t>valutazione periodica e finale</a:t>
            </a:r>
            <a:r>
              <a:rPr lang="it-IT" sz="2000"/>
              <a:t> delle competenze.</a:t>
            </a:r>
            <a:endParaRPr lang="it-IT" sz="2000"/>
          </a:p>
          <a:p>
            <a:pPr lvl="0">
              <a:lnSpc>
                <a:spcPct val="140000"/>
              </a:lnSpc>
            </a:pPr>
            <a:endParaRPr lang="it-IT" sz="200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 txBox="1">
            <a:spLocks noGrp="1"/>
          </p:cNvSpPr>
          <p:nvPr>
            <p:ph type="title"/>
          </p:nvPr>
        </p:nvSpPr>
        <p:spPr>
          <a:xfrm>
            <a:off x="373623" y="1828800"/>
            <a:ext cx="4199811" cy="2143426"/>
          </a:xfrm>
        </p:spPr>
        <p:txBody>
          <a:bodyPr/>
          <a:lstStyle/>
          <a:p>
            <a:pPr lvl="0"/>
            <a:br>
              <a:rPr lang="it-IT" sz="3200" b="1"/>
            </a:br>
            <a:r>
              <a:rPr lang="it-IT" sz="3200" b="1"/>
              <a:t>Descrizione dei livelli</a:t>
            </a:r>
            <a:br>
              <a:rPr lang="it-IT"/>
            </a:br>
            <a:endParaRPr lang="it-IT" sz="2800"/>
          </a:p>
        </p:txBody>
      </p:sp>
      <p:sp>
        <p:nvSpPr>
          <p:cNvPr id="3" name="Segnaposto contenuto 2"/>
          <p:cNvSpPr txBox="1">
            <a:spLocks noGrp="1"/>
          </p:cNvSpPr>
          <p:nvPr>
            <p:ph idx="1"/>
          </p:nvPr>
        </p:nvSpPr>
        <p:spPr>
          <a:xfrm>
            <a:off x="4573435" y="196641"/>
            <a:ext cx="7018797" cy="6351641"/>
          </a:xfrm>
        </p:spPr>
        <p:txBody>
          <a:bodyPr/>
          <a:lstStyle/>
          <a:p>
            <a:pPr lvl="0">
              <a:lnSpc>
                <a:spcPct val="140000"/>
              </a:lnSpc>
            </a:pPr>
            <a:r>
              <a:rPr lang="it-IT" sz="2200"/>
              <a:t>Ogni giudizio sintetico è correlato a una </a:t>
            </a:r>
            <a:r>
              <a:rPr lang="it-IT" sz="2200" b="1"/>
              <a:t>descrizione del livello di apprendimento</a:t>
            </a:r>
            <a:r>
              <a:rPr lang="it-IT" sz="2200"/>
              <a:t>, che considera:</a:t>
            </a:r>
            <a:endParaRPr lang="it-IT" sz="2200"/>
          </a:p>
          <a:p>
            <a:pPr lvl="1">
              <a:lnSpc>
                <a:spcPct val="140000"/>
              </a:lnSpc>
            </a:pPr>
            <a:r>
              <a:rPr lang="it-IT" sz="1900"/>
              <a:t>Padronanza dei contenuti</a:t>
            </a:r>
            <a:endParaRPr lang="it-IT" sz="1900"/>
          </a:p>
          <a:p>
            <a:pPr lvl="1">
              <a:lnSpc>
                <a:spcPct val="140000"/>
              </a:lnSpc>
            </a:pPr>
            <a:r>
              <a:rPr lang="it-IT" sz="1900"/>
              <a:t>Abilità e competenze</a:t>
            </a:r>
            <a:endParaRPr lang="it-IT" sz="1900"/>
          </a:p>
          <a:p>
            <a:pPr lvl="1">
              <a:lnSpc>
                <a:spcPct val="140000"/>
              </a:lnSpc>
            </a:pPr>
            <a:r>
              <a:rPr lang="it-IT" sz="1900"/>
              <a:t>Uso del linguaggio disciplinare</a:t>
            </a:r>
            <a:endParaRPr lang="it-IT" sz="1900"/>
          </a:p>
          <a:p>
            <a:pPr lvl="1">
              <a:lnSpc>
                <a:spcPct val="140000"/>
              </a:lnSpc>
            </a:pPr>
            <a:r>
              <a:rPr lang="it-IT" sz="1900"/>
              <a:t>Autonomia e continuità</a:t>
            </a:r>
            <a:endParaRPr lang="it-IT" sz="1900"/>
          </a:p>
          <a:p>
            <a:pPr lvl="1">
              <a:lnSpc>
                <a:spcPct val="140000"/>
              </a:lnSpc>
            </a:pPr>
            <a:r>
              <a:rPr lang="it-IT" sz="1900"/>
              <a:t>Capacità di rielaborazione personale</a:t>
            </a:r>
            <a:endParaRPr lang="it-IT" sz="1900"/>
          </a:p>
          <a:p>
            <a:pPr lvl="0">
              <a:lnSpc>
                <a:spcPct val="140000"/>
              </a:lnSpc>
            </a:pPr>
            <a:r>
              <a:rPr lang="it-IT" sz="2200"/>
              <a:t>Le scuole devono </a:t>
            </a:r>
            <a:r>
              <a:rPr lang="it-IT" sz="2200" b="1"/>
              <a:t>declinare</a:t>
            </a:r>
            <a:r>
              <a:rPr lang="it-IT" sz="2200"/>
              <a:t> queste descrizioni per ogni disciplina e anno di corso, attraverso </a:t>
            </a:r>
            <a:r>
              <a:rPr lang="it-IT" sz="2200" b="1"/>
              <a:t>griglie, rubriche, tabelle</a:t>
            </a:r>
            <a:r>
              <a:rPr lang="it-IT" sz="2200"/>
              <a:t>, coerenti con il PTOF.</a:t>
            </a:r>
            <a:endParaRPr lang="it-IT" sz="2200"/>
          </a:p>
          <a:p>
            <a:pPr lvl="0">
              <a:lnSpc>
                <a:spcPct val="140000"/>
              </a:lnSpc>
            </a:pPr>
            <a:endParaRPr lang="it-IT" sz="220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 txBox="1">
            <a:spLocks noGrp="1"/>
          </p:cNvSpPr>
          <p:nvPr>
            <p:ph type="title"/>
          </p:nvPr>
        </p:nvSpPr>
        <p:spPr>
          <a:xfrm>
            <a:off x="373623" y="1828800"/>
            <a:ext cx="4199811" cy="2143426"/>
          </a:xfrm>
        </p:spPr>
        <p:txBody>
          <a:bodyPr/>
          <a:lstStyle/>
          <a:p>
            <a:pPr lvl="0"/>
            <a:br>
              <a:rPr lang="it-IT" sz="3200" b="1"/>
            </a:br>
            <a:r>
              <a:rPr lang="it-IT" sz="2000"/>
              <a:t>VALUTAZIONE ALUNNI CON DISABILITA’ E DSA</a:t>
            </a:r>
            <a:br>
              <a:rPr lang="it-IT" sz="2000"/>
            </a:br>
            <a:br>
              <a:rPr lang="it-IT" sz="2000"/>
            </a:br>
            <a:r>
              <a:rPr lang="it-IT" sz="2400" b="1"/>
              <a:t>Riferimento:</a:t>
            </a:r>
            <a:r>
              <a:rPr lang="it-IT" sz="2400"/>
              <a:t> Art. 4 – O.M. 172/2020 e D.Lgs. 66/2017</a:t>
            </a:r>
            <a:br>
              <a:rPr lang="it-IT" sz="2800"/>
            </a:br>
            <a:br>
              <a:rPr lang="it-IT"/>
            </a:br>
            <a:endParaRPr lang="it-IT" sz="2800"/>
          </a:p>
        </p:txBody>
      </p:sp>
      <p:sp>
        <p:nvSpPr>
          <p:cNvPr id="3" name="Segnaposto contenuto 2"/>
          <p:cNvSpPr txBox="1">
            <a:spLocks noGrp="1"/>
          </p:cNvSpPr>
          <p:nvPr>
            <p:ph idx="1"/>
          </p:nvPr>
        </p:nvSpPr>
        <p:spPr>
          <a:xfrm>
            <a:off x="4573435" y="196641"/>
            <a:ext cx="7018797" cy="6351641"/>
          </a:xfrm>
        </p:spPr>
        <p:txBody>
          <a:bodyPr/>
          <a:lstStyle/>
          <a:p>
            <a:pPr lvl="0">
              <a:lnSpc>
                <a:spcPct val="130000"/>
              </a:lnSpc>
            </a:pPr>
            <a:r>
              <a:rPr lang="it-IT" sz="2000" b="1"/>
              <a:t>Alunni con disabilità:</a:t>
            </a:r>
            <a:endParaRPr lang="it-IT" sz="2000"/>
          </a:p>
          <a:p>
            <a:pPr lvl="1">
              <a:lnSpc>
                <a:spcPct val="130000"/>
              </a:lnSpc>
            </a:pPr>
            <a:r>
              <a:rPr lang="it-IT" sz="1700"/>
              <a:t>La valutazione si riferisce agli </a:t>
            </a:r>
            <a:r>
              <a:rPr lang="it-IT" sz="1700" b="1"/>
              <a:t>obiettivi del PEI</a:t>
            </a:r>
            <a:r>
              <a:rPr lang="it-IT" sz="1700"/>
              <a:t>, definiti dal team docente in coerenza con il percorso personalizzato.</a:t>
            </a:r>
            <a:endParaRPr lang="it-IT" sz="1700"/>
          </a:p>
          <a:p>
            <a:pPr lvl="1">
              <a:lnSpc>
                <a:spcPct val="130000"/>
              </a:lnSpc>
            </a:pPr>
            <a:r>
              <a:rPr lang="it-IT" sz="1700"/>
              <a:t>Si tiene conto del livello di sviluppo delle competenze in relazione al potenziale individuale.</a:t>
            </a:r>
            <a:endParaRPr lang="it-IT" sz="1700"/>
          </a:p>
          <a:p>
            <a:pPr lvl="0">
              <a:lnSpc>
                <a:spcPct val="130000"/>
              </a:lnSpc>
            </a:pPr>
            <a:r>
              <a:rPr lang="it-IT" sz="2000" b="1"/>
              <a:t>Alunni con DSA:</a:t>
            </a:r>
            <a:endParaRPr lang="it-IT" sz="2000"/>
          </a:p>
          <a:p>
            <a:pPr lvl="1">
              <a:lnSpc>
                <a:spcPct val="130000"/>
              </a:lnSpc>
            </a:pPr>
            <a:r>
              <a:rPr lang="it-IT" sz="1700"/>
              <a:t>La valutazione considera gli </a:t>
            </a:r>
            <a:r>
              <a:rPr lang="it-IT" sz="1700" b="1"/>
              <a:t>obiettivi del PDP</a:t>
            </a:r>
            <a:r>
              <a:rPr lang="it-IT" sz="1700"/>
              <a:t>, in base alla Legge 170/2010.</a:t>
            </a:r>
            <a:endParaRPr lang="it-IT" sz="1700"/>
          </a:p>
          <a:p>
            <a:pPr lvl="1">
              <a:lnSpc>
                <a:spcPct val="130000"/>
              </a:lnSpc>
            </a:pPr>
            <a:r>
              <a:rPr lang="it-IT" sz="1700"/>
              <a:t>Viene garantito l’uso di </a:t>
            </a:r>
            <a:r>
              <a:rPr lang="it-IT" sz="1700" b="1"/>
              <a:t>strumenti compensativi e misure dispensative</a:t>
            </a:r>
            <a:r>
              <a:rPr lang="it-IT" sz="1700"/>
              <a:t> anche nelle prove di verifica.</a:t>
            </a:r>
            <a:endParaRPr lang="it-IT" sz="1700"/>
          </a:p>
          <a:p>
            <a:pPr lvl="0">
              <a:lnSpc>
                <a:spcPct val="130000"/>
              </a:lnSpc>
            </a:pPr>
            <a:r>
              <a:rPr lang="it-IT" sz="2000"/>
              <a:t>In entrambi i casi, la valutazione ha </a:t>
            </a:r>
            <a:r>
              <a:rPr lang="it-IT" sz="2000" b="1"/>
              <a:t>valore formativo</a:t>
            </a:r>
            <a:r>
              <a:rPr lang="it-IT" sz="2000"/>
              <a:t>, valorizza i progressi e promuove il successo formativo di ciascun alunno.</a:t>
            </a:r>
            <a:endParaRPr lang="it-IT" sz="2000"/>
          </a:p>
          <a:p>
            <a:pPr lvl="0">
              <a:lnSpc>
                <a:spcPct val="130000"/>
              </a:lnSpc>
            </a:pPr>
            <a:endParaRPr lang="it-IT" sz="200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Personalizzat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%7b35E4DCBC-82E0-46F8-888C-1E34D156C538%7dTF96423eb0-8e02-4a99-b83b-bc60d19202d59c04053e_win32-105446a2a0ad</Template>
  <TotalTime>0</TotalTime>
  <Words>3315</Words>
  <Application>WPS Presentation</Application>
  <PresentationFormat>Widescreen</PresentationFormat>
  <Paragraphs>98</Paragraphs>
  <Slides>12</Slides>
  <Notes>3</Notes>
  <HiddenSlides>0</HiddenSlides>
  <MMClips>0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12</vt:i4>
      </vt:variant>
    </vt:vector>
  </HeadingPairs>
  <TitlesOfParts>
    <vt:vector size="26" baseType="lpstr">
      <vt:lpstr>Arial</vt:lpstr>
      <vt:lpstr>SimSun</vt:lpstr>
      <vt:lpstr>Wingdings</vt:lpstr>
      <vt:lpstr>Quire Sans Pro Light</vt:lpstr>
      <vt:lpstr>Segoe Print</vt:lpstr>
      <vt:lpstr>Tisa Offc Serif Pro</vt:lpstr>
      <vt:lpstr>Arial</vt:lpstr>
      <vt:lpstr>Calibri</vt:lpstr>
      <vt:lpstr>Aptos</vt:lpstr>
      <vt:lpstr>Wingdings</vt:lpstr>
      <vt:lpstr>Microsoft YaHei</vt:lpstr>
      <vt:lpstr>Arial Unicode MS</vt:lpstr>
      <vt:lpstr>Segoe UI</vt:lpstr>
      <vt:lpstr>Personalizzata</vt:lpstr>
      <vt:lpstr>Valutazione nella scuola primaria Nota MIM n. 2867 del 23/01/2025  O.M. 3/2025 – Articolo 3 </vt:lpstr>
      <vt:lpstr>Obiettivi della riforma</vt:lpstr>
      <vt:lpstr> Valutazione periodica e finale</vt:lpstr>
      <vt:lpstr> Valutazione in itinere</vt:lpstr>
      <vt:lpstr> Il feedback formativo </vt:lpstr>
      <vt:lpstr> Registro elettronico</vt:lpstr>
      <vt:lpstr> Dalla norma  alla pratica valutativa  di istituto </vt:lpstr>
      <vt:lpstr> Descrizione dei livelli </vt:lpstr>
      <vt:lpstr> VALUTAZIONE ALUNNI CON DISABILITA’ E DSA  Riferimento: Art. 4 – O.M. 172/2020 e D.Lgs. 66/2017  </vt:lpstr>
      <vt:lpstr>  VALUTAZIONE DEL COMPORTAMENTO</vt:lpstr>
      <vt:lpstr>PowerPoint 演示文稿</vt:lpstr>
      <vt:lpstr>Grazie per l’attenzione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Antonieta Buonovino</dc:creator>
  <cp:lastModifiedBy>Antonieta Buonovino</cp:lastModifiedBy>
  <cp:revision>2</cp:revision>
  <dcterms:created xsi:type="dcterms:W3CDTF">2025-10-25T05:26:00Z</dcterms:created>
  <dcterms:modified xsi:type="dcterms:W3CDTF">2025-10-25T07:18:06Z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  <property fmtid="{D5CDD505-2E9C-101B-9397-08002B2CF9AE}" pid="3" name="ICV">
    <vt:lpwstr>FF539BCAE27F44679DA74D1B329F05B8_12</vt:lpwstr>
  </property>
  <property fmtid="{D5CDD505-2E9C-101B-9397-08002B2CF9AE}" pid="4" name="KSOProductBuildVer">
    <vt:lpwstr>1033-12.2.0.22549</vt:lpwstr>
  </property>
</Properties>
</file>